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6.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7.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8.xml" ContentType="application/vnd.openxmlformats-officedocument.theme+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9.xml" ContentType="application/vnd.openxmlformats-officedocument.theme+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 id="2147483660" r:id="rId2"/>
    <p:sldMasterId id="2147483672" r:id="rId3"/>
    <p:sldMasterId id="2147483684" r:id="rId4"/>
    <p:sldMasterId id="2147483696" r:id="rId5"/>
    <p:sldMasterId id="2147483708" r:id="rId6"/>
    <p:sldMasterId id="2147483720" r:id="rId7"/>
    <p:sldMasterId id="2147483732" r:id="rId8"/>
    <p:sldMasterId id="2147483744" r:id="rId9"/>
    <p:sldMasterId id="2147483756" r:id="rId10"/>
  </p:sldMasterIdLst>
  <p:notesMasterIdLst>
    <p:notesMasterId r:id="rId47"/>
  </p:notesMasterIdLst>
  <p:handoutMasterIdLst>
    <p:handoutMasterId r:id="rId48"/>
  </p:handoutMasterIdLst>
  <p:sldIdLst>
    <p:sldId id="301" r:id="rId11"/>
    <p:sldId id="304" r:id="rId12"/>
    <p:sldId id="302" r:id="rId13"/>
    <p:sldId id="343" r:id="rId14"/>
    <p:sldId id="317" r:id="rId15"/>
    <p:sldId id="375" r:id="rId16"/>
    <p:sldId id="322" r:id="rId17"/>
    <p:sldId id="324" r:id="rId18"/>
    <p:sldId id="309" r:id="rId19"/>
    <p:sldId id="308" r:id="rId20"/>
    <p:sldId id="353" r:id="rId21"/>
    <p:sldId id="360" r:id="rId22"/>
    <p:sldId id="316" r:id="rId23"/>
    <p:sldId id="355" r:id="rId24"/>
    <p:sldId id="365" r:id="rId25"/>
    <p:sldId id="374" r:id="rId26"/>
    <p:sldId id="376" r:id="rId27"/>
    <p:sldId id="341" r:id="rId28"/>
    <p:sldId id="356" r:id="rId29"/>
    <p:sldId id="352" r:id="rId30"/>
    <p:sldId id="359" r:id="rId31"/>
    <p:sldId id="372" r:id="rId32"/>
    <p:sldId id="366" r:id="rId33"/>
    <p:sldId id="373" r:id="rId34"/>
    <p:sldId id="348" r:id="rId35"/>
    <p:sldId id="357" r:id="rId36"/>
    <p:sldId id="358" r:id="rId37"/>
    <p:sldId id="364" r:id="rId38"/>
    <p:sldId id="367" r:id="rId39"/>
    <p:sldId id="368" r:id="rId40"/>
    <p:sldId id="362" r:id="rId41"/>
    <p:sldId id="371" r:id="rId42"/>
    <p:sldId id="370" r:id="rId43"/>
    <p:sldId id="377" r:id="rId44"/>
    <p:sldId id="378" r:id="rId45"/>
    <p:sldId id="361" r:id="rId46"/>
  </p:sldIdLst>
  <p:sldSz cx="12192000" cy="6858000"/>
  <p:notesSz cx="6858000" cy="9144000"/>
  <p:defaultTextStyle>
    <a:defPPr>
      <a:defRPr lang="zh-CN"/>
    </a:defPPr>
    <a:lvl1pPr marL="0" lvl="0"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方正兰亭纤黑简体" panose="03000509000000000000" pitchFamily="65" charset="-122"/>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方正兰亭纤黑简体" panose="03000509000000000000" pitchFamily="65"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方正兰亭纤黑简体" panose="03000509000000000000" pitchFamily="65"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方正兰亭纤黑简体" panose="03000509000000000000" pitchFamily="65"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方正兰亭纤黑简体" panose="03000509000000000000" pitchFamily="65" charset="-122"/>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方正兰亭纤黑简体" panose="03000509000000000000" pitchFamily="65" charset="-122"/>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方正兰亭纤黑简体" panose="03000509000000000000" pitchFamily="65" charset="-122"/>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方正兰亭纤黑简体" panose="03000509000000000000" pitchFamily="65" charset="-122"/>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方正兰亭纤黑简体" panose="03000509000000000000" pitchFamily="65" charset="-122"/>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A7630"/>
    <a:srgbClr val="A8C381"/>
    <a:srgbClr val="000000"/>
    <a:srgbClr val="961212"/>
    <a:srgbClr val="16910D"/>
    <a:srgbClr val="85A951"/>
    <a:srgbClr val="45940A"/>
    <a:srgbClr val="00769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6738"/>
    <p:restoredTop sz="94220"/>
  </p:normalViewPr>
  <p:slideViewPr>
    <p:cSldViewPr showGuides="1">
      <p:cViewPr varScale="1">
        <p:scale>
          <a:sx n="83" d="100"/>
          <a:sy n="83" d="100"/>
        </p:scale>
        <p:origin x="296" y="184"/>
      </p:cViewPr>
      <p:guideLst>
        <p:guide orient="horz" pos="2160"/>
        <p:guide pos="3840"/>
      </p:guideLst>
    </p:cSldViewPr>
  </p:slideViewPr>
  <p:notesTextViewPr>
    <p:cViewPr>
      <p:scale>
        <a:sx n="1" d="1"/>
        <a:sy n="1" d="1"/>
      </p:scale>
      <p:origin x="0" y="0"/>
    </p:cViewPr>
  </p:notesTextViewPr>
  <p:sorterViewPr showFormatting="0">
    <p:cViewPr>
      <p:scale>
        <a:sx n="70" d="100"/>
        <a:sy n="70" d="100"/>
      </p:scale>
      <p:origin x="0" y="0"/>
    </p:cViewPr>
  </p:sorterViewPr>
  <p:gridSpacing cx="71999" cy="71999"/>
</p:viewPr>
</file>

<file path=ppt/_rels/presentation.xml.rels><?xml version="1.0" encoding="UTF-8" standalone="yes"?>
<Relationships xmlns="http://schemas.openxmlformats.org/package/2006/relationships"><Relationship Id="rId46" Type="http://schemas.openxmlformats.org/officeDocument/2006/relationships/slide" Target="slides/slide36.xml"/><Relationship Id="rId47" Type="http://schemas.openxmlformats.org/officeDocument/2006/relationships/notesMaster" Target="notesMasters/notesMaster1.xml"/><Relationship Id="rId48" Type="http://schemas.openxmlformats.org/officeDocument/2006/relationships/handoutMaster" Target="handoutMasters/handoutMaster1.xml"/><Relationship Id="rId49" Type="http://schemas.openxmlformats.org/officeDocument/2006/relationships/presProps" Target="presProps.xml"/><Relationship Id="rId20" Type="http://schemas.openxmlformats.org/officeDocument/2006/relationships/slide" Target="slides/slide10.xml"/><Relationship Id="rId21" Type="http://schemas.openxmlformats.org/officeDocument/2006/relationships/slide" Target="slides/slide11.xml"/><Relationship Id="rId22" Type="http://schemas.openxmlformats.org/officeDocument/2006/relationships/slide" Target="slides/slide12.xml"/><Relationship Id="rId23" Type="http://schemas.openxmlformats.org/officeDocument/2006/relationships/slide" Target="slides/slide13.xml"/><Relationship Id="rId24" Type="http://schemas.openxmlformats.org/officeDocument/2006/relationships/slide" Target="slides/slide14.xml"/><Relationship Id="rId25" Type="http://schemas.openxmlformats.org/officeDocument/2006/relationships/slide" Target="slides/slide15.xml"/><Relationship Id="rId26" Type="http://schemas.openxmlformats.org/officeDocument/2006/relationships/slide" Target="slides/slide16.xml"/><Relationship Id="rId27" Type="http://schemas.openxmlformats.org/officeDocument/2006/relationships/slide" Target="slides/slide17.xml"/><Relationship Id="rId28" Type="http://schemas.openxmlformats.org/officeDocument/2006/relationships/slide" Target="slides/slide18.xml"/><Relationship Id="rId29" Type="http://schemas.openxmlformats.org/officeDocument/2006/relationships/slide" Target="slides/slide19.xml"/><Relationship Id="rId50" Type="http://schemas.openxmlformats.org/officeDocument/2006/relationships/viewProps" Target="viewProps.xml"/><Relationship Id="rId51" Type="http://schemas.openxmlformats.org/officeDocument/2006/relationships/theme" Target="theme/theme1.xml"/><Relationship Id="rId52"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30" Type="http://schemas.openxmlformats.org/officeDocument/2006/relationships/slide" Target="slides/slide20.xml"/><Relationship Id="rId31" Type="http://schemas.openxmlformats.org/officeDocument/2006/relationships/slide" Target="slides/slide21.xml"/><Relationship Id="rId32" Type="http://schemas.openxmlformats.org/officeDocument/2006/relationships/slide" Target="slides/slide22.xml"/><Relationship Id="rId9" Type="http://schemas.openxmlformats.org/officeDocument/2006/relationships/slideMaster" Target="slideMasters/slideMaster9.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33" Type="http://schemas.openxmlformats.org/officeDocument/2006/relationships/slide" Target="slides/slide23.xml"/><Relationship Id="rId34" Type="http://schemas.openxmlformats.org/officeDocument/2006/relationships/slide" Target="slides/slide24.xml"/><Relationship Id="rId35" Type="http://schemas.openxmlformats.org/officeDocument/2006/relationships/slide" Target="slides/slide25.xml"/><Relationship Id="rId36" Type="http://schemas.openxmlformats.org/officeDocument/2006/relationships/slide" Target="slides/slide26.xml"/><Relationship Id="rId10" Type="http://schemas.openxmlformats.org/officeDocument/2006/relationships/slideMaster" Target="slideMasters/slideMaster10.xml"/><Relationship Id="rId11" Type="http://schemas.openxmlformats.org/officeDocument/2006/relationships/slide" Target="slides/slide1.xml"/><Relationship Id="rId12" Type="http://schemas.openxmlformats.org/officeDocument/2006/relationships/slide" Target="slides/slide2.xml"/><Relationship Id="rId13" Type="http://schemas.openxmlformats.org/officeDocument/2006/relationships/slide" Target="slides/slide3.xml"/><Relationship Id="rId14" Type="http://schemas.openxmlformats.org/officeDocument/2006/relationships/slide" Target="slides/slide4.xml"/><Relationship Id="rId15" Type="http://schemas.openxmlformats.org/officeDocument/2006/relationships/slide" Target="slides/slide5.xml"/><Relationship Id="rId16" Type="http://schemas.openxmlformats.org/officeDocument/2006/relationships/slide" Target="slides/slide6.xml"/><Relationship Id="rId17" Type="http://schemas.openxmlformats.org/officeDocument/2006/relationships/slide" Target="slides/slide7.xml"/><Relationship Id="rId18" Type="http://schemas.openxmlformats.org/officeDocument/2006/relationships/slide" Target="slides/slide8.xml"/><Relationship Id="rId19" Type="http://schemas.openxmlformats.org/officeDocument/2006/relationships/slide" Target="slides/slide9.xml"/><Relationship Id="rId37" Type="http://schemas.openxmlformats.org/officeDocument/2006/relationships/slide" Target="slides/slide27.xml"/><Relationship Id="rId38" Type="http://schemas.openxmlformats.org/officeDocument/2006/relationships/slide" Target="slides/slide28.xml"/><Relationship Id="rId39" Type="http://schemas.openxmlformats.org/officeDocument/2006/relationships/slide" Target="slides/slide29.xml"/><Relationship Id="rId40" Type="http://schemas.openxmlformats.org/officeDocument/2006/relationships/slide" Target="slides/slide30.xml"/><Relationship Id="rId41" Type="http://schemas.openxmlformats.org/officeDocument/2006/relationships/slide" Target="slides/slide31.xml"/><Relationship Id="rId42" Type="http://schemas.openxmlformats.org/officeDocument/2006/relationships/slide" Target="slides/slide32.xml"/><Relationship Id="rId43" Type="http://schemas.openxmlformats.org/officeDocument/2006/relationships/slide" Target="slides/slide33.xml"/><Relationship Id="rId44" Type="http://schemas.openxmlformats.org/officeDocument/2006/relationships/slide" Target="slides/slide34.xml"/><Relationship Id="rId45" Type="http://schemas.openxmlformats.org/officeDocument/2006/relationships/slide" Target="slides/slide3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Calibri" panose="020F0502020204030204" pitchFamily="34" charset="0"/>
              <a:ea typeface="方正兰亭纤黑简体" panose="03000509000000000000" pitchFamily="65" charset="-122"/>
              <a:cs typeface="+mn-cs"/>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marL="0" marR="0" lvl="0" indent="0" algn="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Calibri" panose="020F0502020204030204" pitchFamily="34" charset="0"/>
              <a:ea typeface="方正兰亭纤黑简体" panose="03000509000000000000" pitchFamily="65" charset="-122"/>
              <a:cs typeface="+mn-cs"/>
            </a:endParaRPr>
          </a:p>
        </p:txBody>
      </p:sp>
      <p:sp>
        <p:nvSpPr>
          <p:cNvPr id="4" name="页脚占位符 3"/>
          <p:cNvSpPr>
            <a:spLocks noGrp="1"/>
          </p:cNvSpPr>
          <p:nvPr>
            <p:ph type="ftr" sz="quarter" idx="2"/>
          </p:nvPr>
        </p:nvSpPr>
        <p:spPr>
          <a:xfrm>
            <a:off x="0" y="8685213"/>
            <a:ext cx="2971800" cy="458788"/>
          </a:xfrm>
          <a:prstGeom prst="rect">
            <a:avLst/>
          </a:prstGeom>
        </p:spPr>
        <p:txBody>
          <a:bodyPr vert="horz" lIns="91440" tIns="45720" rIns="91440" bIns="45720" rtlCol="0" anchor="b"/>
          <a:lstStyle>
            <a:lvl1pPr algn="l">
              <a:defRPr sz="1200"/>
            </a:lvl1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Calibri" panose="020F0502020204030204" pitchFamily="34" charset="0"/>
              <a:ea typeface="方正兰亭纤黑简体" panose="03000509000000000000" pitchFamily="65" charset="-122"/>
              <a:cs typeface="+mn-cs"/>
            </a:endParaRPr>
          </a:p>
        </p:txBody>
      </p:sp>
      <p:sp>
        <p:nvSpPr>
          <p:cNvPr id="5" name="灯片编号占位符 4"/>
          <p:cNvSpPr>
            <a:spLocks noGrp="1"/>
          </p:cNvSpPr>
          <p:nvPr>
            <p:ph type="sldNum" sz="quarter" idx="3"/>
          </p:nvPr>
        </p:nvSpPr>
        <p:spPr>
          <a:xfrm>
            <a:off x="3884613" y="8685213"/>
            <a:ext cx="2971800" cy="458788"/>
          </a:xfrm>
          <a:prstGeom prst="rect">
            <a:avLst/>
          </a:prstGeom>
        </p:spPr>
        <p:txBody>
          <a:bodyPr vert="horz" lIns="91440" tIns="45720" rIns="91440" bIns="45720" rtlCol="0" anchor="b"/>
          <a:lstStyle>
            <a:lvl1pPr algn="r">
              <a:defRPr sz="1200"/>
            </a:lvl1pPr>
          </a:lstStyle>
          <a:p>
            <a:pPr marL="0" marR="0" lvl="0" indent="0" algn="r" defTabSz="914400" rtl="0" eaLnBrk="0" fontAlgn="base" latinLnBrk="0" hangingPunct="0">
              <a:lnSpc>
                <a:spcPct val="100000"/>
              </a:lnSpc>
              <a:spcBef>
                <a:spcPct val="0"/>
              </a:spcBef>
              <a:spcAft>
                <a:spcPct val="0"/>
              </a:spcAft>
              <a:buClrTx/>
              <a:buSzTx/>
              <a:buFontTx/>
              <a:buNone/>
              <a:defRPr/>
            </a:pPr>
            <a:fld id="{0E6AFE5F-A18F-4EE1-B02B-191DE519C596}" type="slidenum">
              <a:rPr kumimoji="0" lang="zh-CN" altLang="en-US" sz="1200" b="0" i="0" u="none" strike="noStrike" kern="1200" cap="none" spc="0" normalizeH="0" baseline="0" noProof="0">
                <a:ln>
                  <a:noFill/>
                </a:ln>
                <a:solidFill>
                  <a:schemeClr val="tx1"/>
                </a:solidFill>
                <a:effectLst/>
                <a:uLnTx/>
                <a:uFillTx/>
                <a:latin typeface="Calibri" panose="020F0502020204030204" pitchFamily="34" charset="0"/>
                <a:ea typeface="方正兰亭纤黑简体" panose="03000509000000000000" pitchFamily="65" charset="-122"/>
                <a:cs typeface="+mn-cs"/>
              </a:rPr>
              <a:t>‹#›</a:t>
            </a:fld>
            <a:endParaRPr kumimoji="0" lang="zh-CN" altLang="en-US" sz="1200" b="0" i="0" u="none" strike="noStrike" kern="1200" cap="none" spc="0" normalizeH="0" baseline="0" noProof="0">
              <a:ln>
                <a:noFill/>
              </a:ln>
              <a:solidFill>
                <a:schemeClr val="tx1"/>
              </a:solidFill>
              <a:effectLst/>
              <a:uLnTx/>
              <a:uFillTx/>
              <a:latin typeface="Calibri" panose="020F0502020204030204" pitchFamily="34" charset="0"/>
              <a:ea typeface="方正兰亭纤黑简体" panose="03000509000000000000" pitchFamily="65" charset="-122"/>
              <a:cs typeface="+mn-cs"/>
            </a:endParaRP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buFont typeface="Arial" panose="020B0604020202020204" pitchFamily="34" charset="0"/>
              <a:buNone/>
              <a:defRPr sz="1200"/>
            </a:lvl1p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chemeClr val="tx1"/>
              </a:solidFill>
              <a:effectLst/>
              <a:uLnTx/>
              <a:uFillTx/>
              <a:latin typeface="Calibri" panose="020F0502020204030204" pitchFamily="34" charset="0"/>
              <a:ea typeface="方正兰亭纤黑简体" panose="03000509000000000000" pitchFamily="65" charset="-122"/>
              <a:cs typeface="+mn-cs"/>
            </a:endParaRPr>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buFont typeface="Arial" panose="020B0604020202020204" pitchFamily="34" charset="0"/>
              <a:buNone/>
              <a:defRPr sz="1200"/>
            </a:lvl1pPr>
          </a:lstStyle>
          <a:p>
            <a:pPr marL="0" marR="0" lvl="0" indent="0" algn="r"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chemeClr val="tx1"/>
              </a:solidFill>
              <a:effectLst/>
              <a:uLnTx/>
              <a:uFillTx/>
              <a:latin typeface="Calibri" panose="020F0502020204030204" pitchFamily="34" charset="0"/>
              <a:ea typeface="方正兰亭纤黑简体" panose="03000509000000000000" pitchFamily="65" charset="-122"/>
              <a:cs typeface="+mn-cs"/>
            </a:endParaRPr>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marL="0" marR="0" lvl="0" indent="0" algn="l" defTabSz="914400" rtl="0" eaLnBrk="0" fontAlgn="base" latinLnBrk="0" hangingPunct="0">
              <a:lnSpc>
                <a:spcPct val="100000"/>
              </a:lnSpc>
              <a:spcBef>
                <a:spcPct val="30000"/>
              </a:spcBef>
              <a:spcAft>
                <a:spcPct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marL="0" marR="0" lvl="0"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单击此处编辑母版文本样式</a:t>
            </a:r>
          </a:p>
          <a:p>
            <a:pPr marL="457200" marR="0" lvl="1"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第二级</a:t>
            </a:r>
          </a:p>
          <a:p>
            <a:pPr marL="914400" marR="0" lvl="2"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第三级</a:t>
            </a:r>
          </a:p>
          <a:p>
            <a:pPr marL="1371600" marR="0" lvl="3"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第四级</a:t>
            </a:r>
          </a:p>
          <a:p>
            <a:pPr marL="1828800" marR="0" lvl="4"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第五级</a:t>
            </a:r>
          </a:p>
        </p:txBody>
      </p:sp>
      <p:sp>
        <p:nvSpPr>
          <p:cNvPr id="6" name="页脚占位符 5"/>
          <p:cNvSpPr>
            <a:spLocks noGrp="1"/>
          </p:cNvSpPr>
          <p:nvPr>
            <p:ph type="ftr" sz="quarter" idx="4"/>
          </p:nvPr>
        </p:nvSpPr>
        <p:spPr>
          <a:xfrm>
            <a:off x="0" y="8685213"/>
            <a:ext cx="2971800" cy="458788"/>
          </a:xfrm>
          <a:prstGeom prst="rect">
            <a:avLst/>
          </a:prstGeom>
        </p:spPr>
        <p:txBody>
          <a:bodyPr vert="horz" lIns="91440" tIns="45720" rIns="91440" bIns="45720" rtlCol="0" anchor="b"/>
          <a:lstStyle>
            <a:lvl1pPr algn="l">
              <a:buFont typeface="Arial" panose="020B0604020202020204" pitchFamily="34" charset="0"/>
              <a:buNone/>
              <a:defRPr sz="1200"/>
            </a:lvl1p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chemeClr val="tx1"/>
              </a:solidFill>
              <a:effectLst/>
              <a:uLnTx/>
              <a:uFillTx/>
              <a:latin typeface="Calibri" panose="020F0502020204030204" pitchFamily="34" charset="0"/>
              <a:ea typeface="方正兰亭纤黑简体" panose="03000509000000000000" pitchFamily="65" charset="-122"/>
              <a:cs typeface="+mn-cs"/>
            </a:endParaRPr>
          </a:p>
        </p:txBody>
      </p:sp>
      <p:sp>
        <p:nvSpPr>
          <p:cNvPr id="7" name="灯片编号占位符 6"/>
          <p:cNvSpPr>
            <a:spLocks noGrp="1"/>
          </p:cNvSpPr>
          <p:nvPr>
            <p:ph type="sldNum" sz="quarter" idx="5"/>
          </p:nvPr>
        </p:nvSpPr>
        <p:spPr>
          <a:xfrm>
            <a:off x="3884613" y="8685213"/>
            <a:ext cx="2971800" cy="458788"/>
          </a:xfrm>
          <a:prstGeom prst="rect">
            <a:avLst/>
          </a:prstGeom>
        </p:spPr>
        <p:txBody>
          <a:bodyPr vert="horz" lIns="91440" tIns="45720" rIns="91440" bIns="45720" rtlCol="0" anchor="b"/>
          <a:lstStyle>
            <a:lvl1pPr algn="r">
              <a:buFont typeface="Arial" panose="020B0604020202020204" pitchFamily="34" charset="0"/>
              <a:buNone/>
              <a:defRPr sz="1200"/>
            </a:lvl1pPr>
          </a:lstStyle>
          <a:p>
            <a:pPr marL="0" marR="0" lvl="0" indent="0" algn="r" defTabSz="914400" rtl="0" eaLnBrk="0" fontAlgn="base" latinLnBrk="0" hangingPunct="0">
              <a:lnSpc>
                <a:spcPct val="100000"/>
              </a:lnSpc>
              <a:spcBef>
                <a:spcPct val="0"/>
              </a:spcBef>
              <a:spcAft>
                <a:spcPct val="0"/>
              </a:spcAft>
              <a:buClrTx/>
              <a:buSzTx/>
              <a:buFont typeface="Arial" panose="020B0604020202020204" pitchFamily="34" charset="0"/>
              <a:buNone/>
              <a:defRPr/>
            </a:pPr>
            <a:fld id="{A3A1B659-83D0-4677-B50B-5A6F5CDA907A}" type="slidenum">
              <a:rPr kumimoji="0" lang="zh-CN" altLang="en-US" sz="1200" b="0" i="0" u="none" strike="noStrike" kern="1200" cap="none" spc="0" normalizeH="0" baseline="0" noProof="0">
                <a:ln>
                  <a:noFill/>
                </a:ln>
                <a:solidFill>
                  <a:schemeClr val="tx1"/>
                </a:solidFill>
                <a:effectLst/>
                <a:uLnTx/>
                <a:uFillTx/>
                <a:latin typeface="Calibri" panose="020F0502020204030204" pitchFamily="34" charset="0"/>
                <a:ea typeface="方正兰亭纤黑简体" panose="03000509000000000000" pitchFamily="65" charset="-122"/>
                <a:cs typeface="+mn-cs"/>
              </a:rPr>
              <a:t>‹#›</a:t>
            </a:fld>
            <a:endParaRPr kumimoji="0" lang="zh-CN" altLang="en-US" sz="1200" b="0" i="0" u="none" strike="noStrike" kern="1200" cap="none" spc="0" normalizeH="0" baseline="0" noProof="0">
              <a:ln>
                <a:noFill/>
              </a:ln>
              <a:solidFill>
                <a:schemeClr val="tx1"/>
              </a:solidFill>
              <a:effectLst/>
              <a:uLnTx/>
              <a:uFillTx/>
              <a:latin typeface="Calibri" panose="020F0502020204030204" pitchFamily="34" charset="0"/>
              <a:ea typeface="方正兰亭纤黑简体" panose="03000509000000000000" pitchFamily="65" charset="-122"/>
              <a:cs typeface="+mn-cs"/>
            </a:endParaRPr>
          </a:p>
        </p:txBody>
      </p:sp>
    </p:spTree>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6" name="灯片编号占位符 5"/>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 typeface="Arial" panose="020B0604020202020204" pitchFamily="34" charset="0"/>
              <a:buNone/>
              <a:defRPr/>
            </a:pPr>
            <a:fld id="{7CE48C8D-DC60-4EFE-A1A9-D66B7316DAF1}"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a:t>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6" name="灯片编号占位符 5"/>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 typeface="Arial" panose="020B0604020202020204" pitchFamily="34" charset="0"/>
              <a:buNone/>
              <a:defRPr/>
            </a:pPr>
            <a:fld id="{7CE48C8D-DC60-4EFE-A1A9-D66B7316DAF1}"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a:t>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90000"/>
              </a:lnSpc>
              <a:spcBef>
                <a:spcPts val="1000"/>
              </a:spcBef>
              <a:spcAft>
                <a:spcPct val="0"/>
              </a:spcAft>
              <a:buClrTx/>
              <a:buSzTx/>
              <a:buFont typeface="Arial" panose="020B0604020202020204" pitchFamily="34" charset="0"/>
              <a:buNone/>
              <a:defRPr/>
            </a:pPr>
            <a:endParaRPr kumimoji="0" lang="zh-CN" altLang="en-US" sz="3200" b="0" i="0" u="none" strike="noStrike" kern="1200" cap="none" spc="0" normalizeH="0" baseline="0" noProof="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6" name="灯片编号占位符 5"/>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 typeface="Arial" panose="020B0604020202020204" pitchFamily="34" charset="0"/>
              <a:buNone/>
              <a:defRPr/>
            </a:pPr>
            <a:fld id="{7CE48C8D-DC60-4EFE-A1A9-D66B7316DAF1}"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a:t>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6" name="灯片编号占位符 5"/>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 typeface="Arial" panose="020B0604020202020204" pitchFamily="34" charset="0"/>
              <a:buNone/>
              <a:defRPr/>
            </a:pPr>
            <a:fld id="{C75EE524-2EF9-4267-9313-8B69B4DD6303}"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a:t>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6" name="灯片编号占位符 5"/>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 typeface="Arial" panose="020B0604020202020204" pitchFamily="34" charset="0"/>
              <a:buNone/>
              <a:defRPr/>
            </a:pPr>
            <a:fld id="{C75EE524-2EF9-4267-9313-8B69B4DD6303}"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a:t>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6" name="灯片编号占位符 5"/>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 typeface="Arial" panose="020B0604020202020204" pitchFamily="34" charset="0"/>
              <a:buNone/>
              <a:defRPr/>
            </a:pPr>
            <a:fld id="{C75EE524-2EF9-4267-9313-8B69B4DD6303}"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a:t>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6" name="页脚占位符 5"/>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7" name="灯片编号占位符 6"/>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 typeface="Arial" panose="020B0604020202020204" pitchFamily="34" charset="0"/>
              <a:buNone/>
              <a:defRPr/>
            </a:pPr>
            <a:fld id="{C75EE524-2EF9-4267-9313-8B69B4DD6303}"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a:t>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8" name="页脚占位符 7"/>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9" name="灯片编号占位符 8"/>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 typeface="Arial" panose="020B0604020202020204" pitchFamily="34" charset="0"/>
              <a:buNone/>
              <a:defRPr/>
            </a:pPr>
            <a:fld id="{C75EE524-2EF9-4267-9313-8B69B4DD6303}"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a:t>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4" name="页脚占位符 3"/>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5" name="灯片编号占位符 4"/>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 typeface="Arial" panose="020B0604020202020204" pitchFamily="34" charset="0"/>
              <a:buNone/>
              <a:defRPr/>
            </a:pPr>
            <a:fld id="{C75EE524-2EF9-4267-9313-8B69B4DD6303}"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a:t>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3" name="页脚占位符 2"/>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4" name="灯片编号占位符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 typeface="Arial" panose="020B0604020202020204" pitchFamily="34" charset="0"/>
              <a:buNone/>
              <a:defRPr/>
            </a:pPr>
            <a:fld id="{C75EE524-2EF9-4267-9313-8B69B4DD6303}"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a:t>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6" name="页脚占位符 5"/>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7" name="灯片编号占位符 6"/>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 typeface="Arial" panose="020B0604020202020204" pitchFamily="34" charset="0"/>
              <a:buNone/>
              <a:defRPr/>
            </a:pPr>
            <a:fld id="{C75EE524-2EF9-4267-9313-8B69B4DD6303}"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a:t>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6" name="灯片编号占位符 5"/>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 typeface="Arial" panose="020B0604020202020204" pitchFamily="34" charset="0"/>
              <a:buNone/>
              <a:defRPr/>
            </a:pPr>
            <a:fld id="{7CE48C8D-DC60-4EFE-A1A9-D66B7316DAF1}"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a:t>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90000"/>
              </a:lnSpc>
              <a:spcBef>
                <a:spcPts val="1000"/>
              </a:spcBef>
              <a:spcAft>
                <a:spcPct val="0"/>
              </a:spcAft>
              <a:buClrTx/>
              <a:buSzTx/>
              <a:buFont typeface="Arial" panose="020B0604020202020204" pitchFamily="34" charset="0"/>
              <a:buNone/>
              <a:defRPr/>
            </a:pPr>
            <a:endParaRPr kumimoji="0" lang="zh-CN" altLang="en-US" sz="3200" b="0" i="0" u="none" strike="noStrike" kern="1200" cap="none" spc="0" normalizeH="0" baseline="0" noProof="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6" name="页脚占位符 5"/>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7" name="灯片编号占位符 6"/>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 typeface="Arial" panose="020B0604020202020204" pitchFamily="34" charset="0"/>
              <a:buNone/>
              <a:defRPr/>
            </a:pPr>
            <a:fld id="{C75EE524-2EF9-4267-9313-8B69B4DD6303}"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a:t>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6" name="灯片编号占位符 5"/>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 typeface="Arial" panose="020B0604020202020204" pitchFamily="34" charset="0"/>
              <a:buNone/>
              <a:defRPr/>
            </a:pPr>
            <a:fld id="{C75EE524-2EF9-4267-9313-8B69B4DD6303}"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a:t>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6" name="灯片编号占位符 5"/>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 typeface="Arial" panose="020B0604020202020204" pitchFamily="34" charset="0"/>
              <a:buNone/>
              <a:defRPr/>
            </a:pPr>
            <a:fld id="{C75EE524-2EF9-4267-9313-8B69B4DD6303}"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a:t>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FE503F5C-F848-43EE-8F4D-0D70AA539F0A}"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a:t>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FE503F5C-F848-43EE-8F4D-0D70AA539F0A}"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a:t>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FE503F5C-F848-43EE-8F4D-0D70AA539F0A}"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a:t>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FE503F5C-F848-43EE-8F4D-0D70AA539F0A}"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a:t>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8" name="页脚占位符 7"/>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9" name="灯片编号占位符 8"/>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FE503F5C-F848-43EE-8F4D-0D70AA539F0A}"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a:t>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4" name="页脚占位符 3"/>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5" name="灯片编号占位符 4"/>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FE503F5C-F848-43EE-8F4D-0D70AA539F0A}"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a:t>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3" name="页脚占位符 2"/>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4" name="灯片编号占位符 3"/>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FE503F5C-F848-43EE-8F4D-0D70AA539F0A}"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a:t>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6" name="灯片编号占位符 5"/>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 typeface="Arial" panose="020B0604020202020204" pitchFamily="34" charset="0"/>
              <a:buNone/>
              <a:defRPr/>
            </a:pPr>
            <a:fld id="{7CE48C8D-DC60-4EFE-A1A9-D66B7316DAF1}"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a:t>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FE503F5C-F848-43EE-8F4D-0D70AA539F0A}"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a:t>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90000"/>
              </a:lnSpc>
              <a:spcBef>
                <a:spcPts val="1000"/>
              </a:spcBef>
              <a:spcAft>
                <a:spcPct val="0"/>
              </a:spcAft>
              <a:buClrTx/>
              <a:buSzTx/>
              <a:buFont typeface="Arial" panose="020B0604020202020204" pitchFamily="34" charset="0"/>
              <a:buNone/>
              <a:defRPr/>
            </a:pPr>
            <a:endParaRPr kumimoji="0" lang="zh-CN" altLang="en-US" sz="3200" b="0" i="0" u="none" strike="noStrike" kern="1200" cap="none" spc="0" normalizeH="0" baseline="0" noProof="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FE503F5C-F848-43EE-8F4D-0D70AA539F0A}"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a:t>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FE503F5C-F848-43EE-8F4D-0D70AA539F0A}"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a:t>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FE503F5C-F848-43EE-8F4D-0D70AA539F0A}"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a:t>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6" name="页脚占位符 5"/>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7" name="灯片编号占位符 6"/>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 typeface="Arial" panose="020B0604020202020204" pitchFamily="34" charset="0"/>
              <a:buNone/>
              <a:defRPr/>
            </a:pPr>
            <a:fld id="{7CE48C8D-DC60-4EFE-A1A9-D66B7316DAF1}"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a:t>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90000"/>
              </a:lnSpc>
              <a:spcBef>
                <a:spcPts val="1000"/>
              </a:spcBef>
              <a:spcAft>
                <a:spcPct val="0"/>
              </a:spcAft>
              <a:buClrTx/>
              <a:buSzTx/>
              <a:buFont typeface="Arial" panose="020B0604020202020204" pitchFamily="34" charset="0"/>
              <a:buNone/>
              <a:defRPr/>
            </a:pPr>
            <a:endParaRPr kumimoji="0" lang="zh-CN" altLang="en-US" sz="3200" b="0" i="0" u="none" strike="noStrike" kern="1200" cap="none" spc="0" normalizeH="0" baseline="0" noProof="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F0F7559E-07C7-497D-AC2A-F5F2B775F8BB}"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a:t>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F0F7559E-07C7-497D-AC2A-F5F2B775F8BB}"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a:t>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F0F7559E-07C7-497D-AC2A-F5F2B775F8BB}"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a:t>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F0F7559E-07C7-497D-AC2A-F5F2B775F8BB}"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a:t>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8" name="页脚占位符 7"/>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9" name="灯片编号占位符 8"/>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F0F7559E-07C7-497D-AC2A-F5F2B775F8BB}"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a:t>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8" name="页脚占位符 7"/>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9" name="灯片编号占位符 8"/>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 typeface="Arial" panose="020B0604020202020204" pitchFamily="34" charset="0"/>
              <a:buNone/>
              <a:defRPr/>
            </a:pPr>
            <a:fld id="{7CE48C8D-DC60-4EFE-A1A9-D66B7316DAF1}"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a:t>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4" name="页脚占位符 3"/>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5" name="灯片编号占位符 4"/>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F0F7559E-07C7-497D-AC2A-F5F2B775F8BB}"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a:t>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3" name="页脚占位符 2"/>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4" name="灯片编号占位符 3"/>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F0F7559E-07C7-497D-AC2A-F5F2B775F8BB}"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a:t>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F0F7559E-07C7-497D-AC2A-F5F2B775F8BB}"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a:t>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90000"/>
              </a:lnSpc>
              <a:spcBef>
                <a:spcPts val="1000"/>
              </a:spcBef>
              <a:spcAft>
                <a:spcPct val="0"/>
              </a:spcAft>
              <a:buClrTx/>
              <a:buSzTx/>
              <a:buFont typeface="Arial" panose="020B0604020202020204" pitchFamily="34" charset="0"/>
              <a:buNone/>
              <a:defRPr/>
            </a:pPr>
            <a:endParaRPr kumimoji="0" lang="zh-CN" altLang="en-US" sz="3200" b="0" i="0" u="none" strike="noStrike" kern="1200" cap="none" spc="0" normalizeH="0" baseline="0" noProof="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F0F7559E-07C7-497D-AC2A-F5F2B775F8BB}"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a:t>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F0F7559E-07C7-497D-AC2A-F5F2B775F8BB}"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a:t>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F0F7559E-07C7-497D-AC2A-F5F2B775F8BB}"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a:t>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776CCCCE-B9F4-4AD6-B43A-152C5C4AB8BF}"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a:t>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776CCCCE-B9F4-4AD6-B43A-152C5C4AB8BF}"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a:t>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776CCCCE-B9F4-4AD6-B43A-152C5C4AB8BF}"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a:t>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776CCCCE-B9F4-4AD6-B43A-152C5C4AB8BF}"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a:t>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4" name="页脚占位符 3"/>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5" name="灯片编号占位符 4"/>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 typeface="Arial" panose="020B0604020202020204" pitchFamily="34" charset="0"/>
              <a:buNone/>
              <a:defRPr/>
            </a:pPr>
            <a:fld id="{7CE48C8D-DC60-4EFE-A1A9-D66B7316DAF1}"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a:t>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8" name="页脚占位符 7"/>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9" name="灯片编号占位符 8"/>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776CCCCE-B9F4-4AD6-B43A-152C5C4AB8BF}"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a:t>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4" name="页脚占位符 3"/>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5" name="灯片编号占位符 4"/>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776CCCCE-B9F4-4AD6-B43A-152C5C4AB8BF}"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a:t>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3" name="页脚占位符 2"/>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4" name="灯片编号占位符 3"/>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776CCCCE-B9F4-4AD6-B43A-152C5C4AB8BF}"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a:t>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776CCCCE-B9F4-4AD6-B43A-152C5C4AB8BF}"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a:t>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90000"/>
              </a:lnSpc>
              <a:spcBef>
                <a:spcPts val="1000"/>
              </a:spcBef>
              <a:spcAft>
                <a:spcPct val="0"/>
              </a:spcAft>
              <a:buClrTx/>
              <a:buSzTx/>
              <a:buFont typeface="Arial" panose="020B0604020202020204" pitchFamily="34" charset="0"/>
              <a:buNone/>
              <a:defRPr/>
            </a:pPr>
            <a:endParaRPr kumimoji="0" lang="zh-CN" altLang="en-US" sz="3200" b="0" i="0" u="none" strike="noStrike" kern="1200" cap="none" spc="0" normalizeH="0" baseline="0" noProof="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776CCCCE-B9F4-4AD6-B43A-152C5C4AB8BF}"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a:t>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776CCCCE-B9F4-4AD6-B43A-152C5C4AB8BF}"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a:t>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776CCCCE-B9F4-4AD6-B43A-152C5C4AB8BF}"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a:t>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3" name="页脚占位符 2"/>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4" name="灯片编号占位符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 typeface="Arial" panose="020B0604020202020204" pitchFamily="34" charset="0"/>
              <a:buNone/>
              <a:defRPr/>
            </a:pPr>
            <a:fld id="{7CE48C8D-DC60-4EFE-A1A9-D66B7316DAF1}"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a:t>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90000"/>
              </a:lnSpc>
              <a:spcBef>
                <a:spcPts val="1000"/>
              </a:spcBef>
              <a:spcAft>
                <a:spcPct val="0"/>
              </a:spcAft>
              <a:buClrTx/>
              <a:buSzTx/>
              <a:buFont typeface="Arial" panose="020B0604020202020204" pitchFamily="34" charset="0"/>
              <a:buNone/>
              <a:defRPr/>
            </a:pPr>
            <a:endParaRPr kumimoji="0" lang="zh-CN" altLang="en-US" sz="3200" b="0" i="0" u="none" strike="noStrike" kern="1200" cap="none" spc="0" normalizeH="0" baseline="0" noProof="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Calibri" panose="020F0502020204030204" pitchFamily="34" charset="0"/>
              <a:ea typeface="方正兰亭纤黑简体" panose="03000509000000000000" pitchFamily="65"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Calibri" panose="020F0502020204030204" pitchFamily="34" charset="0"/>
              <a:ea typeface="方正兰亭纤黑简体" panose="03000509000000000000" pitchFamily="65"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F4665934-181B-4AE4-A883-8554CF755963}" type="slidenum">
              <a:rPr kumimoji="0" lang="zh-CN" altLang="en-US" sz="1200" b="0" i="0" u="none" strike="noStrike" kern="1200" cap="none" spc="0" normalizeH="0" baseline="0" noProof="0">
                <a:ln>
                  <a:noFill/>
                </a:ln>
                <a:solidFill>
                  <a:schemeClr val="tx1">
                    <a:tint val="75000"/>
                  </a:schemeClr>
                </a:solidFill>
                <a:effectLst/>
                <a:uLnTx/>
                <a:uFillTx/>
                <a:latin typeface="Calibri" panose="020F0502020204030204" pitchFamily="34" charset="0"/>
                <a:ea typeface="方正兰亭纤黑简体" panose="03000509000000000000" pitchFamily="65" charset="-122"/>
                <a:cs typeface="+mn-cs"/>
              </a:rPr>
              <a:t>‹#›</a:t>
            </a:fld>
            <a:endParaRPr kumimoji="0" lang="zh-CN" altLang="en-US" sz="1200" b="0" i="0" u="none" strike="noStrike" kern="1200" cap="none" spc="0" normalizeH="0" baseline="0" noProof="0">
              <a:ln>
                <a:noFill/>
              </a:ln>
              <a:solidFill>
                <a:schemeClr val="tx1">
                  <a:tint val="75000"/>
                </a:schemeClr>
              </a:solidFill>
              <a:effectLst/>
              <a:uLnTx/>
              <a:uFillTx/>
              <a:latin typeface="Calibri" panose="020F0502020204030204" pitchFamily="34" charset="0"/>
              <a:ea typeface="方正兰亭纤黑简体" panose="03000509000000000000" pitchFamily="65" charset="-122"/>
              <a:cs typeface="+mn-cs"/>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Calibri" panose="020F0502020204030204" pitchFamily="34" charset="0"/>
              <a:ea typeface="方正兰亭纤黑简体" panose="03000509000000000000" pitchFamily="65"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Calibri" panose="020F0502020204030204" pitchFamily="34" charset="0"/>
              <a:ea typeface="方正兰亭纤黑简体" panose="03000509000000000000" pitchFamily="65"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F4665934-181B-4AE4-A883-8554CF755963}" type="slidenum">
              <a:rPr kumimoji="0" lang="zh-CN" altLang="en-US" sz="1200" b="0" i="0" u="none" strike="noStrike" kern="1200" cap="none" spc="0" normalizeH="0" baseline="0" noProof="0">
                <a:ln>
                  <a:noFill/>
                </a:ln>
                <a:solidFill>
                  <a:schemeClr val="tx1">
                    <a:tint val="75000"/>
                  </a:schemeClr>
                </a:solidFill>
                <a:effectLst/>
                <a:uLnTx/>
                <a:uFillTx/>
                <a:latin typeface="Calibri" panose="020F0502020204030204" pitchFamily="34" charset="0"/>
                <a:ea typeface="方正兰亭纤黑简体" panose="03000509000000000000" pitchFamily="65" charset="-122"/>
                <a:cs typeface="+mn-cs"/>
              </a:rPr>
              <a:t>‹#›</a:t>
            </a:fld>
            <a:endParaRPr kumimoji="0" lang="zh-CN" altLang="en-US" sz="1200" b="0" i="0" u="none" strike="noStrike" kern="1200" cap="none" spc="0" normalizeH="0" baseline="0" noProof="0">
              <a:ln>
                <a:noFill/>
              </a:ln>
              <a:solidFill>
                <a:schemeClr val="tx1">
                  <a:tint val="75000"/>
                </a:schemeClr>
              </a:solidFill>
              <a:effectLst/>
              <a:uLnTx/>
              <a:uFillTx/>
              <a:latin typeface="Calibri" panose="020F0502020204030204" pitchFamily="34" charset="0"/>
              <a:ea typeface="方正兰亭纤黑简体" panose="03000509000000000000" pitchFamily="65" charset="-122"/>
              <a:cs typeface="+mn-cs"/>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6" name="页脚占位符 5"/>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7" name="灯片编号占位符 6"/>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 typeface="Arial" panose="020B0604020202020204" pitchFamily="34" charset="0"/>
              <a:buNone/>
              <a:defRPr/>
            </a:pPr>
            <a:fld id="{7CE48C8D-DC60-4EFE-A1A9-D66B7316DAF1}"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a:t>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Calibri" panose="020F0502020204030204" pitchFamily="34" charset="0"/>
              <a:ea typeface="方正兰亭纤黑简体" panose="03000509000000000000" pitchFamily="65"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Calibri" panose="020F0502020204030204" pitchFamily="34" charset="0"/>
              <a:ea typeface="方正兰亭纤黑简体" panose="03000509000000000000" pitchFamily="65"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F4665934-181B-4AE4-A883-8554CF755963}" type="slidenum">
              <a:rPr kumimoji="0" lang="zh-CN" altLang="en-US" sz="1200" b="0" i="0" u="none" strike="noStrike" kern="1200" cap="none" spc="0" normalizeH="0" baseline="0" noProof="0">
                <a:ln>
                  <a:noFill/>
                </a:ln>
                <a:solidFill>
                  <a:schemeClr val="tx1">
                    <a:tint val="75000"/>
                  </a:schemeClr>
                </a:solidFill>
                <a:effectLst/>
                <a:uLnTx/>
                <a:uFillTx/>
                <a:latin typeface="Calibri" panose="020F0502020204030204" pitchFamily="34" charset="0"/>
                <a:ea typeface="方正兰亭纤黑简体" panose="03000509000000000000" pitchFamily="65" charset="-122"/>
                <a:cs typeface="+mn-cs"/>
              </a:rPr>
              <a:t>‹#›</a:t>
            </a:fld>
            <a:endParaRPr kumimoji="0" lang="zh-CN" altLang="en-US" sz="1200" b="0" i="0" u="none" strike="noStrike" kern="1200" cap="none" spc="0" normalizeH="0" baseline="0" noProof="0">
              <a:ln>
                <a:noFill/>
              </a:ln>
              <a:solidFill>
                <a:schemeClr val="tx1">
                  <a:tint val="75000"/>
                </a:schemeClr>
              </a:solidFill>
              <a:effectLst/>
              <a:uLnTx/>
              <a:uFillTx/>
              <a:latin typeface="Calibri" panose="020F0502020204030204" pitchFamily="34" charset="0"/>
              <a:ea typeface="方正兰亭纤黑简体" panose="03000509000000000000" pitchFamily="65" charset="-122"/>
              <a:cs typeface="+mn-cs"/>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Calibri" panose="020F0502020204030204" pitchFamily="34" charset="0"/>
              <a:ea typeface="方正兰亭纤黑简体" panose="03000509000000000000" pitchFamily="65"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Calibri" panose="020F0502020204030204" pitchFamily="34" charset="0"/>
              <a:ea typeface="方正兰亭纤黑简体" panose="03000509000000000000" pitchFamily="65" charset="-122"/>
              <a:cs typeface="+mn-cs"/>
            </a:endParaRPr>
          </a:p>
        </p:txBody>
      </p:sp>
      <p:sp>
        <p:nvSpPr>
          <p:cNvPr id="7" name="灯片编号占位符 6"/>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F4665934-181B-4AE4-A883-8554CF755963}" type="slidenum">
              <a:rPr kumimoji="0" lang="zh-CN" altLang="en-US" sz="1200" b="0" i="0" u="none" strike="noStrike" kern="1200" cap="none" spc="0" normalizeH="0" baseline="0" noProof="0">
                <a:ln>
                  <a:noFill/>
                </a:ln>
                <a:solidFill>
                  <a:schemeClr val="tx1">
                    <a:tint val="75000"/>
                  </a:schemeClr>
                </a:solidFill>
                <a:effectLst/>
                <a:uLnTx/>
                <a:uFillTx/>
                <a:latin typeface="Calibri" panose="020F0502020204030204" pitchFamily="34" charset="0"/>
                <a:ea typeface="方正兰亭纤黑简体" panose="03000509000000000000" pitchFamily="65" charset="-122"/>
                <a:cs typeface="+mn-cs"/>
              </a:rPr>
              <a:t>‹#›</a:t>
            </a:fld>
            <a:endParaRPr kumimoji="0" lang="zh-CN" altLang="en-US" sz="1200" b="0" i="0" u="none" strike="noStrike" kern="1200" cap="none" spc="0" normalizeH="0" baseline="0" noProof="0">
              <a:ln>
                <a:noFill/>
              </a:ln>
              <a:solidFill>
                <a:schemeClr val="tx1">
                  <a:tint val="75000"/>
                </a:schemeClr>
              </a:solidFill>
              <a:effectLst/>
              <a:uLnTx/>
              <a:uFillTx/>
              <a:latin typeface="Calibri" panose="020F0502020204030204" pitchFamily="34" charset="0"/>
              <a:ea typeface="方正兰亭纤黑简体" panose="03000509000000000000" pitchFamily="65" charset="-122"/>
              <a:cs typeface="+mn-cs"/>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Calibri" panose="020F0502020204030204" pitchFamily="34" charset="0"/>
              <a:ea typeface="方正兰亭纤黑简体" panose="03000509000000000000" pitchFamily="65" charset="-122"/>
              <a:cs typeface="+mn-cs"/>
            </a:endParaRPr>
          </a:p>
        </p:txBody>
      </p:sp>
      <p:sp>
        <p:nvSpPr>
          <p:cNvPr id="8" name="页脚占位符 7"/>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Calibri" panose="020F0502020204030204" pitchFamily="34" charset="0"/>
              <a:ea typeface="方正兰亭纤黑简体" panose="03000509000000000000" pitchFamily="65" charset="-122"/>
              <a:cs typeface="+mn-cs"/>
            </a:endParaRPr>
          </a:p>
        </p:txBody>
      </p:sp>
      <p:sp>
        <p:nvSpPr>
          <p:cNvPr id="9" name="灯片编号占位符 8"/>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F4665934-181B-4AE4-A883-8554CF755963}" type="slidenum">
              <a:rPr kumimoji="0" lang="zh-CN" altLang="en-US" sz="1200" b="0" i="0" u="none" strike="noStrike" kern="1200" cap="none" spc="0" normalizeH="0" baseline="0" noProof="0">
                <a:ln>
                  <a:noFill/>
                </a:ln>
                <a:solidFill>
                  <a:schemeClr val="tx1">
                    <a:tint val="75000"/>
                  </a:schemeClr>
                </a:solidFill>
                <a:effectLst/>
                <a:uLnTx/>
                <a:uFillTx/>
                <a:latin typeface="Calibri" panose="020F0502020204030204" pitchFamily="34" charset="0"/>
                <a:ea typeface="方正兰亭纤黑简体" panose="03000509000000000000" pitchFamily="65" charset="-122"/>
                <a:cs typeface="+mn-cs"/>
              </a:rPr>
              <a:t>‹#›</a:t>
            </a:fld>
            <a:endParaRPr kumimoji="0" lang="zh-CN" altLang="en-US" sz="1200" b="0" i="0" u="none" strike="noStrike" kern="1200" cap="none" spc="0" normalizeH="0" baseline="0" noProof="0">
              <a:ln>
                <a:noFill/>
              </a:ln>
              <a:solidFill>
                <a:schemeClr val="tx1">
                  <a:tint val="75000"/>
                </a:schemeClr>
              </a:solidFill>
              <a:effectLst/>
              <a:uLnTx/>
              <a:uFillTx/>
              <a:latin typeface="Calibri" panose="020F0502020204030204" pitchFamily="34" charset="0"/>
              <a:ea typeface="方正兰亭纤黑简体" panose="03000509000000000000" pitchFamily="65" charset="-122"/>
              <a:cs typeface="+mn-cs"/>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Calibri" panose="020F0502020204030204" pitchFamily="34" charset="0"/>
              <a:ea typeface="方正兰亭纤黑简体" panose="03000509000000000000" pitchFamily="65" charset="-122"/>
              <a:cs typeface="+mn-cs"/>
            </a:endParaRPr>
          </a:p>
        </p:txBody>
      </p:sp>
      <p:sp>
        <p:nvSpPr>
          <p:cNvPr id="4" name="页脚占位符 3"/>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Calibri" panose="020F0502020204030204" pitchFamily="34" charset="0"/>
              <a:ea typeface="方正兰亭纤黑简体" panose="03000509000000000000" pitchFamily="65" charset="-122"/>
              <a:cs typeface="+mn-cs"/>
            </a:endParaRPr>
          </a:p>
        </p:txBody>
      </p:sp>
      <p:sp>
        <p:nvSpPr>
          <p:cNvPr id="5" name="灯片编号占位符 4"/>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F4665934-181B-4AE4-A883-8554CF755963}" type="slidenum">
              <a:rPr kumimoji="0" lang="zh-CN" altLang="en-US" sz="1200" b="0" i="0" u="none" strike="noStrike" kern="1200" cap="none" spc="0" normalizeH="0" baseline="0" noProof="0">
                <a:ln>
                  <a:noFill/>
                </a:ln>
                <a:solidFill>
                  <a:schemeClr val="tx1">
                    <a:tint val="75000"/>
                  </a:schemeClr>
                </a:solidFill>
                <a:effectLst/>
                <a:uLnTx/>
                <a:uFillTx/>
                <a:latin typeface="Calibri" panose="020F0502020204030204" pitchFamily="34" charset="0"/>
                <a:ea typeface="方正兰亭纤黑简体" panose="03000509000000000000" pitchFamily="65" charset="-122"/>
                <a:cs typeface="+mn-cs"/>
              </a:rPr>
              <a:t>‹#›</a:t>
            </a:fld>
            <a:endParaRPr kumimoji="0" lang="zh-CN" altLang="en-US" sz="1200" b="0" i="0" u="none" strike="noStrike" kern="1200" cap="none" spc="0" normalizeH="0" baseline="0" noProof="0">
              <a:ln>
                <a:noFill/>
              </a:ln>
              <a:solidFill>
                <a:schemeClr val="tx1">
                  <a:tint val="75000"/>
                </a:schemeClr>
              </a:solidFill>
              <a:effectLst/>
              <a:uLnTx/>
              <a:uFillTx/>
              <a:latin typeface="Calibri" panose="020F0502020204030204" pitchFamily="34" charset="0"/>
              <a:ea typeface="方正兰亭纤黑简体" panose="03000509000000000000" pitchFamily="65" charset="-122"/>
              <a:cs typeface="+mn-cs"/>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Calibri" panose="020F0502020204030204" pitchFamily="34" charset="0"/>
              <a:ea typeface="方正兰亭纤黑简体" panose="03000509000000000000" pitchFamily="65" charset="-122"/>
              <a:cs typeface="+mn-cs"/>
            </a:endParaRPr>
          </a:p>
        </p:txBody>
      </p:sp>
      <p:sp>
        <p:nvSpPr>
          <p:cNvPr id="3" name="页脚占位符 2"/>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Calibri" panose="020F0502020204030204" pitchFamily="34" charset="0"/>
              <a:ea typeface="方正兰亭纤黑简体" panose="03000509000000000000" pitchFamily="65" charset="-122"/>
              <a:cs typeface="+mn-cs"/>
            </a:endParaRPr>
          </a:p>
        </p:txBody>
      </p:sp>
      <p:sp>
        <p:nvSpPr>
          <p:cNvPr id="4" name="灯片编号占位符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F4665934-181B-4AE4-A883-8554CF755963}" type="slidenum">
              <a:rPr kumimoji="0" lang="zh-CN" altLang="en-US" sz="1200" b="0" i="0" u="none" strike="noStrike" kern="1200" cap="none" spc="0" normalizeH="0" baseline="0" noProof="0">
                <a:ln>
                  <a:noFill/>
                </a:ln>
                <a:solidFill>
                  <a:schemeClr val="tx1">
                    <a:tint val="75000"/>
                  </a:schemeClr>
                </a:solidFill>
                <a:effectLst/>
                <a:uLnTx/>
                <a:uFillTx/>
                <a:latin typeface="Calibri" panose="020F0502020204030204" pitchFamily="34" charset="0"/>
                <a:ea typeface="方正兰亭纤黑简体" panose="03000509000000000000" pitchFamily="65" charset="-122"/>
                <a:cs typeface="+mn-cs"/>
              </a:rPr>
              <a:t>‹#›</a:t>
            </a:fld>
            <a:endParaRPr kumimoji="0" lang="zh-CN" altLang="en-US" sz="1200" b="0" i="0" u="none" strike="noStrike" kern="1200" cap="none" spc="0" normalizeH="0" baseline="0" noProof="0">
              <a:ln>
                <a:noFill/>
              </a:ln>
              <a:solidFill>
                <a:schemeClr val="tx1">
                  <a:tint val="75000"/>
                </a:schemeClr>
              </a:solidFill>
              <a:effectLst/>
              <a:uLnTx/>
              <a:uFillTx/>
              <a:latin typeface="Calibri" panose="020F0502020204030204" pitchFamily="34" charset="0"/>
              <a:ea typeface="方正兰亭纤黑简体" panose="03000509000000000000" pitchFamily="65" charset="-122"/>
              <a:cs typeface="+mn-cs"/>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Calibri" panose="020F0502020204030204" pitchFamily="34" charset="0"/>
              <a:ea typeface="方正兰亭纤黑简体" panose="03000509000000000000" pitchFamily="65"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Calibri" panose="020F0502020204030204" pitchFamily="34" charset="0"/>
              <a:ea typeface="方正兰亭纤黑简体" panose="03000509000000000000" pitchFamily="65" charset="-122"/>
              <a:cs typeface="+mn-cs"/>
            </a:endParaRPr>
          </a:p>
        </p:txBody>
      </p:sp>
      <p:sp>
        <p:nvSpPr>
          <p:cNvPr id="7" name="灯片编号占位符 6"/>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F4665934-181B-4AE4-A883-8554CF755963}" type="slidenum">
              <a:rPr kumimoji="0" lang="zh-CN" altLang="en-US" sz="1200" b="0" i="0" u="none" strike="noStrike" kern="1200" cap="none" spc="0" normalizeH="0" baseline="0" noProof="0">
                <a:ln>
                  <a:noFill/>
                </a:ln>
                <a:solidFill>
                  <a:schemeClr val="tx1">
                    <a:tint val="75000"/>
                  </a:schemeClr>
                </a:solidFill>
                <a:effectLst/>
                <a:uLnTx/>
                <a:uFillTx/>
                <a:latin typeface="Calibri" panose="020F0502020204030204" pitchFamily="34" charset="0"/>
                <a:ea typeface="方正兰亭纤黑简体" panose="03000509000000000000" pitchFamily="65" charset="-122"/>
                <a:cs typeface="+mn-cs"/>
              </a:rPr>
              <a:t>‹#›</a:t>
            </a:fld>
            <a:endParaRPr kumimoji="0" lang="zh-CN" altLang="en-US" sz="1200" b="0" i="0" u="none" strike="noStrike" kern="1200" cap="none" spc="0" normalizeH="0" baseline="0" noProof="0">
              <a:ln>
                <a:noFill/>
              </a:ln>
              <a:solidFill>
                <a:schemeClr val="tx1">
                  <a:tint val="75000"/>
                </a:schemeClr>
              </a:solidFill>
              <a:effectLst/>
              <a:uLnTx/>
              <a:uFillTx/>
              <a:latin typeface="Calibri" panose="020F0502020204030204" pitchFamily="34" charset="0"/>
              <a:ea typeface="方正兰亭纤黑简体" panose="03000509000000000000" pitchFamily="65" charset="-122"/>
              <a:cs typeface="+mn-cs"/>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vert="horz" wrap="square" lIns="91440" tIns="45720" rIns="91440" bIns="45720" numCol="1" rtlCol="0" anchor="t" anchorCtr="0" compatLnSpc="1">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90000"/>
              </a:lnSpc>
              <a:spcBef>
                <a:spcPts val="1000"/>
              </a:spcBef>
              <a:spcAft>
                <a:spcPct val="0"/>
              </a:spcAft>
              <a:buClrTx/>
              <a:buSzTx/>
              <a:buFont typeface="Arial" panose="020B0604020202020204" pitchFamily="34" charset="0"/>
              <a:buNone/>
              <a:defRPr/>
            </a:pPr>
            <a:endParaRPr kumimoji="0" lang="zh-CN" altLang="en-US" sz="3200" b="0" i="0" u="none" strike="noStrike" kern="1200" cap="none" spc="0" normalizeH="0" baseline="0" noProof="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Calibri" panose="020F0502020204030204" pitchFamily="34" charset="0"/>
              <a:ea typeface="方正兰亭纤黑简体" panose="03000509000000000000" pitchFamily="65"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Calibri" panose="020F0502020204030204" pitchFamily="34" charset="0"/>
              <a:ea typeface="方正兰亭纤黑简体" panose="03000509000000000000" pitchFamily="65" charset="-122"/>
              <a:cs typeface="+mn-cs"/>
            </a:endParaRPr>
          </a:p>
        </p:txBody>
      </p:sp>
      <p:sp>
        <p:nvSpPr>
          <p:cNvPr id="7" name="灯片编号占位符 6"/>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F4665934-181B-4AE4-A883-8554CF755963}" type="slidenum">
              <a:rPr kumimoji="0" lang="zh-CN" altLang="en-US" sz="1200" b="0" i="0" u="none" strike="noStrike" kern="1200" cap="none" spc="0" normalizeH="0" baseline="0" noProof="0">
                <a:ln>
                  <a:noFill/>
                </a:ln>
                <a:solidFill>
                  <a:schemeClr val="tx1">
                    <a:tint val="75000"/>
                  </a:schemeClr>
                </a:solidFill>
                <a:effectLst/>
                <a:uLnTx/>
                <a:uFillTx/>
                <a:latin typeface="Calibri" panose="020F0502020204030204" pitchFamily="34" charset="0"/>
                <a:ea typeface="方正兰亭纤黑简体" panose="03000509000000000000" pitchFamily="65" charset="-122"/>
                <a:cs typeface="+mn-cs"/>
              </a:rPr>
              <a:t>‹#›</a:t>
            </a:fld>
            <a:endParaRPr kumimoji="0" lang="zh-CN" altLang="en-US" sz="1200" b="0" i="0" u="none" strike="noStrike" kern="1200" cap="none" spc="0" normalizeH="0" baseline="0" noProof="0">
              <a:ln>
                <a:noFill/>
              </a:ln>
              <a:solidFill>
                <a:schemeClr val="tx1">
                  <a:tint val="75000"/>
                </a:schemeClr>
              </a:solidFill>
              <a:effectLst/>
              <a:uLnTx/>
              <a:uFillTx/>
              <a:latin typeface="Calibri" panose="020F0502020204030204" pitchFamily="34" charset="0"/>
              <a:ea typeface="方正兰亭纤黑简体" panose="03000509000000000000" pitchFamily="65" charset="-122"/>
              <a:cs typeface="+mn-cs"/>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Calibri" panose="020F0502020204030204" pitchFamily="34" charset="0"/>
              <a:ea typeface="方正兰亭纤黑简体" panose="03000509000000000000" pitchFamily="65"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Calibri" panose="020F0502020204030204" pitchFamily="34" charset="0"/>
              <a:ea typeface="方正兰亭纤黑简体" panose="03000509000000000000" pitchFamily="65"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F4665934-181B-4AE4-A883-8554CF755963}" type="slidenum">
              <a:rPr kumimoji="0" lang="zh-CN" altLang="en-US" sz="1200" b="0" i="0" u="none" strike="noStrike" kern="1200" cap="none" spc="0" normalizeH="0" baseline="0" noProof="0">
                <a:ln>
                  <a:noFill/>
                </a:ln>
                <a:solidFill>
                  <a:schemeClr val="tx1">
                    <a:tint val="75000"/>
                  </a:schemeClr>
                </a:solidFill>
                <a:effectLst/>
                <a:uLnTx/>
                <a:uFillTx/>
                <a:latin typeface="Calibri" panose="020F0502020204030204" pitchFamily="34" charset="0"/>
                <a:ea typeface="方正兰亭纤黑简体" panose="03000509000000000000" pitchFamily="65" charset="-122"/>
                <a:cs typeface="+mn-cs"/>
              </a:rPr>
              <a:t>‹#›</a:t>
            </a:fld>
            <a:endParaRPr kumimoji="0" lang="zh-CN" altLang="en-US" sz="1200" b="0" i="0" u="none" strike="noStrike" kern="1200" cap="none" spc="0" normalizeH="0" baseline="0" noProof="0">
              <a:ln>
                <a:noFill/>
              </a:ln>
              <a:solidFill>
                <a:schemeClr val="tx1">
                  <a:tint val="75000"/>
                </a:schemeClr>
              </a:solidFill>
              <a:effectLst/>
              <a:uLnTx/>
              <a:uFillTx/>
              <a:latin typeface="Calibri" panose="020F0502020204030204" pitchFamily="34" charset="0"/>
              <a:ea typeface="方正兰亭纤黑简体" panose="03000509000000000000" pitchFamily="65" charset="-122"/>
              <a:cs typeface="+mn-cs"/>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Calibri" panose="020F0502020204030204" pitchFamily="34" charset="0"/>
              <a:ea typeface="方正兰亭纤黑简体" panose="03000509000000000000" pitchFamily="65"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Calibri" panose="020F0502020204030204" pitchFamily="34" charset="0"/>
              <a:ea typeface="方正兰亭纤黑简体" panose="03000509000000000000" pitchFamily="65"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F4665934-181B-4AE4-A883-8554CF755963}" type="slidenum">
              <a:rPr kumimoji="0" lang="zh-CN" altLang="en-US" sz="1200" b="0" i="0" u="none" strike="noStrike" kern="1200" cap="none" spc="0" normalizeH="0" baseline="0" noProof="0">
                <a:ln>
                  <a:noFill/>
                </a:ln>
                <a:solidFill>
                  <a:schemeClr val="tx1">
                    <a:tint val="75000"/>
                  </a:schemeClr>
                </a:solidFill>
                <a:effectLst/>
                <a:uLnTx/>
                <a:uFillTx/>
                <a:latin typeface="Calibri" panose="020F0502020204030204" pitchFamily="34" charset="0"/>
                <a:ea typeface="方正兰亭纤黑简体" panose="03000509000000000000" pitchFamily="65" charset="-122"/>
                <a:cs typeface="+mn-cs"/>
              </a:rPr>
              <a:t>‹#›</a:t>
            </a:fld>
            <a:endParaRPr kumimoji="0" lang="zh-CN" altLang="en-US" sz="1200" b="0" i="0" u="none" strike="noStrike" kern="1200" cap="none" spc="0" normalizeH="0" baseline="0" noProof="0">
              <a:ln>
                <a:noFill/>
              </a:ln>
              <a:solidFill>
                <a:schemeClr val="tx1">
                  <a:tint val="75000"/>
                </a:schemeClr>
              </a:solidFill>
              <a:effectLst/>
              <a:uLnTx/>
              <a:uFillTx/>
              <a:latin typeface="Calibri" panose="020F0502020204030204" pitchFamily="34" charset="0"/>
              <a:ea typeface="方正兰亭纤黑简体" panose="03000509000000000000" pitchFamily="65" charset="-122"/>
              <a:cs typeface="+mn-cs"/>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90000"/>
              </a:lnSpc>
              <a:spcBef>
                <a:spcPts val="1000"/>
              </a:spcBef>
              <a:spcAft>
                <a:spcPct val="0"/>
              </a:spcAft>
              <a:buClrTx/>
              <a:buSzTx/>
              <a:buFont typeface="Arial" panose="020B0604020202020204" pitchFamily="34" charset="0"/>
              <a:buNone/>
              <a:defRPr/>
            </a:pPr>
            <a:endParaRPr kumimoji="0" lang="zh-CN" altLang="en-US" sz="3200" b="0" i="0" u="none" strike="noStrike" kern="1200" cap="none" spc="0" normalizeH="0" baseline="0" noProof="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6" name="页脚占位符 5"/>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7" name="灯片编号占位符 6"/>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 typeface="Arial" panose="020B0604020202020204" pitchFamily="34" charset="0"/>
              <a:buNone/>
              <a:defRPr/>
            </a:pPr>
            <a:fld id="{7CE48C8D-DC60-4EFE-A1A9-D66B7316DAF1}"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a:t>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90000"/>
              </a:lnSpc>
              <a:spcBef>
                <a:spcPts val="1000"/>
              </a:spcBef>
              <a:spcAft>
                <a:spcPct val="0"/>
              </a:spcAft>
              <a:buClrTx/>
              <a:buSzTx/>
              <a:buFont typeface="Arial" panose="020B0604020202020204" pitchFamily="34" charset="0"/>
              <a:buNone/>
              <a:defRPr/>
            </a:pPr>
            <a:endParaRPr kumimoji="0" lang="zh-CN" altLang="en-US" sz="3200" b="0" i="0" u="none" strike="noStrike" kern="1200" cap="none" spc="0" normalizeH="0" baseline="0" noProof="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jpe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10.xml.rels><?xml version="1.0" encoding="UTF-8" standalone="yes"?>
<Relationships xmlns="http://schemas.openxmlformats.org/package/2006/relationships"><Relationship Id="rId11" Type="http://schemas.openxmlformats.org/officeDocument/2006/relationships/slideLayout" Target="../slideLayouts/slideLayout110.xml"/><Relationship Id="rId12" Type="http://schemas.openxmlformats.org/officeDocument/2006/relationships/theme" Target="../theme/theme10.xml"/><Relationship Id="rId13" Type="http://schemas.openxmlformats.org/officeDocument/2006/relationships/image" Target="../media/image9.png"/><Relationship Id="rId1" Type="http://schemas.openxmlformats.org/officeDocument/2006/relationships/slideLayout" Target="../slideLayouts/slideLayout100.xml"/><Relationship Id="rId2" Type="http://schemas.openxmlformats.org/officeDocument/2006/relationships/slideLayout" Target="../slideLayouts/slideLayout101.xml"/><Relationship Id="rId3" Type="http://schemas.openxmlformats.org/officeDocument/2006/relationships/slideLayout" Target="../slideLayouts/slideLayout102.xml"/><Relationship Id="rId4" Type="http://schemas.openxmlformats.org/officeDocument/2006/relationships/slideLayout" Target="../slideLayouts/slideLayout103.xml"/><Relationship Id="rId5" Type="http://schemas.openxmlformats.org/officeDocument/2006/relationships/slideLayout" Target="../slideLayouts/slideLayout104.xml"/><Relationship Id="rId6" Type="http://schemas.openxmlformats.org/officeDocument/2006/relationships/slideLayout" Target="../slideLayouts/slideLayout105.xml"/><Relationship Id="rId7" Type="http://schemas.openxmlformats.org/officeDocument/2006/relationships/slideLayout" Target="../slideLayouts/slideLayout106.xml"/><Relationship Id="rId8" Type="http://schemas.openxmlformats.org/officeDocument/2006/relationships/slideLayout" Target="../slideLayouts/slideLayout107.xml"/><Relationship Id="rId9" Type="http://schemas.openxmlformats.org/officeDocument/2006/relationships/slideLayout" Target="../slideLayouts/slideLayout108.xml"/><Relationship Id="rId10" Type="http://schemas.openxmlformats.org/officeDocument/2006/relationships/slideLayout" Target="../slideLayouts/slideLayout109.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2" Type="http://schemas.openxmlformats.org/officeDocument/2006/relationships/theme" Target="../theme/theme2.xml"/><Relationship Id="rId13" Type="http://schemas.openxmlformats.org/officeDocument/2006/relationships/image" Target="../media/image2.jpeg"/><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3.xml"/><Relationship Id="rId12" Type="http://schemas.openxmlformats.org/officeDocument/2006/relationships/theme" Target="../theme/theme3.xml"/><Relationship Id="rId13" Type="http://schemas.openxmlformats.org/officeDocument/2006/relationships/image" Target="../media/image3.png"/><Relationship Id="rId1" Type="http://schemas.openxmlformats.org/officeDocument/2006/relationships/slideLayout" Target="../slideLayouts/slideLayout23.xml"/><Relationship Id="rId2" Type="http://schemas.openxmlformats.org/officeDocument/2006/relationships/slideLayout" Target="../slideLayouts/slideLayout24.xml"/><Relationship Id="rId3" Type="http://schemas.openxmlformats.org/officeDocument/2006/relationships/slideLayout" Target="../slideLayouts/slideLayout25.xml"/><Relationship Id="rId4" Type="http://schemas.openxmlformats.org/officeDocument/2006/relationships/slideLayout" Target="../slideLayouts/slideLayout26.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 Id="rId9" Type="http://schemas.openxmlformats.org/officeDocument/2006/relationships/slideLayout" Target="../slideLayouts/slideLayout31.xml"/><Relationship Id="rId10"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44.xml"/><Relationship Id="rId12" Type="http://schemas.openxmlformats.org/officeDocument/2006/relationships/theme" Target="../theme/theme4.xml"/><Relationship Id="rId13" Type="http://schemas.openxmlformats.org/officeDocument/2006/relationships/image" Target="../media/image4.png"/><Relationship Id="rId1" Type="http://schemas.openxmlformats.org/officeDocument/2006/relationships/slideLayout" Target="../slideLayouts/slideLayout34.xml"/><Relationship Id="rId2" Type="http://schemas.openxmlformats.org/officeDocument/2006/relationships/slideLayout" Target="../slideLayouts/slideLayout35.xml"/><Relationship Id="rId3" Type="http://schemas.openxmlformats.org/officeDocument/2006/relationships/slideLayout" Target="../slideLayouts/slideLayout36.xml"/><Relationship Id="rId4" Type="http://schemas.openxmlformats.org/officeDocument/2006/relationships/slideLayout" Target="../slideLayouts/slideLayout37.xml"/><Relationship Id="rId5" Type="http://schemas.openxmlformats.org/officeDocument/2006/relationships/slideLayout" Target="../slideLayouts/slideLayout38.xml"/><Relationship Id="rId6" Type="http://schemas.openxmlformats.org/officeDocument/2006/relationships/slideLayout" Target="../slideLayouts/slideLayout39.xml"/><Relationship Id="rId7" Type="http://schemas.openxmlformats.org/officeDocument/2006/relationships/slideLayout" Target="../slideLayouts/slideLayout40.xml"/><Relationship Id="rId8" Type="http://schemas.openxmlformats.org/officeDocument/2006/relationships/slideLayout" Target="../slideLayouts/slideLayout41.xml"/><Relationship Id="rId9" Type="http://schemas.openxmlformats.org/officeDocument/2006/relationships/slideLayout" Target="../slideLayouts/slideLayout42.xml"/><Relationship Id="rId10" Type="http://schemas.openxmlformats.org/officeDocument/2006/relationships/slideLayout" Target="../slideLayouts/slideLayout43.xml"/></Relationships>
</file>

<file path=ppt/slideMasters/_rels/slideMaster5.xml.rels><?xml version="1.0" encoding="UTF-8" standalone="yes"?>
<Relationships xmlns="http://schemas.openxmlformats.org/package/2006/relationships"><Relationship Id="rId11" Type="http://schemas.openxmlformats.org/officeDocument/2006/relationships/slideLayout" Target="../slideLayouts/slideLayout55.xml"/><Relationship Id="rId12" Type="http://schemas.openxmlformats.org/officeDocument/2006/relationships/theme" Target="../theme/theme5.xml"/><Relationship Id="rId13" Type="http://schemas.openxmlformats.org/officeDocument/2006/relationships/image" Target="../media/image5.jpeg"/><Relationship Id="rId1" Type="http://schemas.openxmlformats.org/officeDocument/2006/relationships/slideLayout" Target="../slideLayouts/slideLayout45.xml"/><Relationship Id="rId2" Type="http://schemas.openxmlformats.org/officeDocument/2006/relationships/slideLayout" Target="../slideLayouts/slideLayout46.xml"/><Relationship Id="rId3" Type="http://schemas.openxmlformats.org/officeDocument/2006/relationships/slideLayout" Target="../slideLayouts/slideLayout47.xml"/><Relationship Id="rId4" Type="http://schemas.openxmlformats.org/officeDocument/2006/relationships/slideLayout" Target="../slideLayouts/slideLayout48.xml"/><Relationship Id="rId5" Type="http://schemas.openxmlformats.org/officeDocument/2006/relationships/slideLayout" Target="../slideLayouts/slideLayout49.xml"/><Relationship Id="rId6" Type="http://schemas.openxmlformats.org/officeDocument/2006/relationships/slideLayout" Target="../slideLayouts/slideLayout50.xml"/><Relationship Id="rId7" Type="http://schemas.openxmlformats.org/officeDocument/2006/relationships/slideLayout" Target="../slideLayouts/slideLayout51.xml"/><Relationship Id="rId8" Type="http://schemas.openxmlformats.org/officeDocument/2006/relationships/slideLayout" Target="../slideLayouts/slideLayout52.xml"/><Relationship Id="rId9" Type="http://schemas.openxmlformats.org/officeDocument/2006/relationships/slideLayout" Target="../slideLayouts/slideLayout53.xml"/><Relationship Id="rId10" Type="http://schemas.openxmlformats.org/officeDocument/2006/relationships/slideLayout" Target="../slideLayouts/slideLayout54.xml"/></Relationships>
</file>

<file path=ppt/slideMasters/_rels/slideMaster6.xml.rels><?xml version="1.0" encoding="UTF-8" standalone="yes"?>
<Relationships xmlns="http://schemas.openxmlformats.org/package/2006/relationships"><Relationship Id="rId11" Type="http://schemas.openxmlformats.org/officeDocument/2006/relationships/slideLayout" Target="../slideLayouts/slideLayout66.xml"/><Relationship Id="rId12" Type="http://schemas.openxmlformats.org/officeDocument/2006/relationships/theme" Target="../theme/theme6.xml"/><Relationship Id="rId13" Type="http://schemas.openxmlformats.org/officeDocument/2006/relationships/image" Target="../media/image1.jpeg"/><Relationship Id="rId1" Type="http://schemas.openxmlformats.org/officeDocument/2006/relationships/slideLayout" Target="../slideLayouts/slideLayout56.xml"/><Relationship Id="rId2" Type="http://schemas.openxmlformats.org/officeDocument/2006/relationships/slideLayout" Target="../slideLayouts/slideLayout57.xml"/><Relationship Id="rId3" Type="http://schemas.openxmlformats.org/officeDocument/2006/relationships/slideLayout" Target="../slideLayouts/slideLayout58.xml"/><Relationship Id="rId4" Type="http://schemas.openxmlformats.org/officeDocument/2006/relationships/slideLayout" Target="../slideLayouts/slideLayout59.xml"/><Relationship Id="rId5" Type="http://schemas.openxmlformats.org/officeDocument/2006/relationships/slideLayout" Target="../slideLayouts/slideLayout60.xml"/><Relationship Id="rId6" Type="http://schemas.openxmlformats.org/officeDocument/2006/relationships/slideLayout" Target="../slideLayouts/slideLayout61.xml"/><Relationship Id="rId7" Type="http://schemas.openxmlformats.org/officeDocument/2006/relationships/slideLayout" Target="../slideLayouts/slideLayout62.xml"/><Relationship Id="rId8" Type="http://schemas.openxmlformats.org/officeDocument/2006/relationships/slideLayout" Target="../slideLayouts/slideLayout63.xml"/><Relationship Id="rId9" Type="http://schemas.openxmlformats.org/officeDocument/2006/relationships/slideLayout" Target="../slideLayouts/slideLayout64.xml"/><Relationship Id="rId10" Type="http://schemas.openxmlformats.org/officeDocument/2006/relationships/slideLayout" Target="../slideLayouts/slideLayout65.xml"/></Relationships>
</file>

<file path=ppt/slideMasters/_rels/slideMaster7.xml.rels><?xml version="1.0" encoding="UTF-8" standalone="yes"?>
<Relationships xmlns="http://schemas.openxmlformats.org/package/2006/relationships"><Relationship Id="rId11" Type="http://schemas.openxmlformats.org/officeDocument/2006/relationships/slideLayout" Target="../slideLayouts/slideLayout77.xml"/><Relationship Id="rId12" Type="http://schemas.openxmlformats.org/officeDocument/2006/relationships/theme" Target="../theme/theme7.xml"/><Relationship Id="rId13" Type="http://schemas.openxmlformats.org/officeDocument/2006/relationships/image" Target="../media/image6.jpeg"/><Relationship Id="rId1" Type="http://schemas.openxmlformats.org/officeDocument/2006/relationships/slideLayout" Target="../slideLayouts/slideLayout67.xml"/><Relationship Id="rId2" Type="http://schemas.openxmlformats.org/officeDocument/2006/relationships/slideLayout" Target="../slideLayouts/slideLayout68.xml"/><Relationship Id="rId3" Type="http://schemas.openxmlformats.org/officeDocument/2006/relationships/slideLayout" Target="../slideLayouts/slideLayout69.xml"/><Relationship Id="rId4" Type="http://schemas.openxmlformats.org/officeDocument/2006/relationships/slideLayout" Target="../slideLayouts/slideLayout70.xml"/><Relationship Id="rId5" Type="http://schemas.openxmlformats.org/officeDocument/2006/relationships/slideLayout" Target="../slideLayouts/slideLayout71.xml"/><Relationship Id="rId6" Type="http://schemas.openxmlformats.org/officeDocument/2006/relationships/slideLayout" Target="../slideLayouts/slideLayout72.xml"/><Relationship Id="rId7" Type="http://schemas.openxmlformats.org/officeDocument/2006/relationships/slideLayout" Target="../slideLayouts/slideLayout73.xml"/><Relationship Id="rId8" Type="http://schemas.openxmlformats.org/officeDocument/2006/relationships/slideLayout" Target="../slideLayouts/slideLayout74.xml"/><Relationship Id="rId9" Type="http://schemas.openxmlformats.org/officeDocument/2006/relationships/slideLayout" Target="../slideLayouts/slideLayout75.xml"/><Relationship Id="rId10" Type="http://schemas.openxmlformats.org/officeDocument/2006/relationships/slideLayout" Target="../slideLayouts/slideLayout76.xml"/></Relationships>
</file>

<file path=ppt/slideMasters/_rels/slideMaster8.xml.rels><?xml version="1.0" encoding="UTF-8" standalone="yes"?>
<Relationships xmlns="http://schemas.openxmlformats.org/package/2006/relationships"><Relationship Id="rId11" Type="http://schemas.openxmlformats.org/officeDocument/2006/relationships/slideLayout" Target="../slideLayouts/slideLayout88.xml"/><Relationship Id="rId12" Type="http://schemas.openxmlformats.org/officeDocument/2006/relationships/theme" Target="../theme/theme8.xml"/><Relationship Id="rId13" Type="http://schemas.openxmlformats.org/officeDocument/2006/relationships/image" Target="../media/image7.png"/><Relationship Id="rId1" Type="http://schemas.openxmlformats.org/officeDocument/2006/relationships/slideLayout" Target="../slideLayouts/slideLayout78.xml"/><Relationship Id="rId2" Type="http://schemas.openxmlformats.org/officeDocument/2006/relationships/slideLayout" Target="../slideLayouts/slideLayout79.xml"/><Relationship Id="rId3" Type="http://schemas.openxmlformats.org/officeDocument/2006/relationships/slideLayout" Target="../slideLayouts/slideLayout80.xml"/><Relationship Id="rId4" Type="http://schemas.openxmlformats.org/officeDocument/2006/relationships/slideLayout" Target="../slideLayouts/slideLayout81.xml"/><Relationship Id="rId5" Type="http://schemas.openxmlformats.org/officeDocument/2006/relationships/slideLayout" Target="../slideLayouts/slideLayout82.xml"/><Relationship Id="rId6" Type="http://schemas.openxmlformats.org/officeDocument/2006/relationships/slideLayout" Target="../slideLayouts/slideLayout83.xml"/><Relationship Id="rId7" Type="http://schemas.openxmlformats.org/officeDocument/2006/relationships/slideLayout" Target="../slideLayouts/slideLayout84.xml"/><Relationship Id="rId8" Type="http://schemas.openxmlformats.org/officeDocument/2006/relationships/slideLayout" Target="../slideLayouts/slideLayout85.xml"/><Relationship Id="rId9" Type="http://schemas.openxmlformats.org/officeDocument/2006/relationships/slideLayout" Target="../slideLayouts/slideLayout86.xml"/><Relationship Id="rId10" Type="http://schemas.openxmlformats.org/officeDocument/2006/relationships/slideLayout" Target="../slideLayouts/slideLayout87.xml"/></Relationships>
</file>

<file path=ppt/slideMasters/_rels/slideMaster9.xml.rels><?xml version="1.0" encoding="UTF-8" standalone="yes"?>
<Relationships xmlns="http://schemas.openxmlformats.org/package/2006/relationships"><Relationship Id="rId11" Type="http://schemas.openxmlformats.org/officeDocument/2006/relationships/slideLayout" Target="../slideLayouts/slideLayout99.xml"/><Relationship Id="rId12" Type="http://schemas.openxmlformats.org/officeDocument/2006/relationships/theme" Target="../theme/theme9.xml"/><Relationship Id="rId13" Type="http://schemas.openxmlformats.org/officeDocument/2006/relationships/image" Target="../media/image8.png"/><Relationship Id="rId1" Type="http://schemas.openxmlformats.org/officeDocument/2006/relationships/slideLayout" Target="../slideLayouts/slideLayout89.xml"/><Relationship Id="rId2" Type="http://schemas.openxmlformats.org/officeDocument/2006/relationships/slideLayout" Target="../slideLayouts/slideLayout90.xml"/><Relationship Id="rId3" Type="http://schemas.openxmlformats.org/officeDocument/2006/relationships/slideLayout" Target="../slideLayouts/slideLayout91.xml"/><Relationship Id="rId4" Type="http://schemas.openxmlformats.org/officeDocument/2006/relationships/slideLayout" Target="../slideLayouts/slideLayout92.xml"/><Relationship Id="rId5" Type="http://schemas.openxmlformats.org/officeDocument/2006/relationships/slideLayout" Target="../slideLayouts/slideLayout93.xml"/><Relationship Id="rId6" Type="http://schemas.openxmlformats.org/officeDocument/2006/relationships/slideLayout" Target="../slideLayouts/slideLayout94.xml"/><Relationship Id="rId7" Type="http://schemas.openxmlformats.org/officeDocument/2006/relationships/slideLayout" Target="../slideLayouts/slideLayout95.xml"/><Relationship Id="rId8" Type="http://schemas.openxmlformats.org/officeDocument/2006/relationships/slideLayout" Target="../slideLayouts/slideLayout96.xml"/><Relationship Id="rId9" Type="http://schemas.openxmlformats.org/officeDocument/2006/relationships/slideLayout" Target="../slideLayouts/slideLayout97.xml"/><Relationship Id="rId10" Type="http://schemas.openxmlformats.org/officeDocument/2006/relationships/slideLayout" Target="../slideLayouts/slideLayout9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图片 1"/>
          <p:cNvPicPr>
            <a:picLocks noChangeAspect="1"/>
          </p:cNvPicPr>
          <p:nvPr userDrawn="1"/>
        </p:nvPicPr>
        <p:blipFill>
          <a:blip r:embed="rId13"/>
          <a:srcRect b="17163"/>
          <a:stretch>
            <a:fillRect/>
          </a:stretch>
        </p:blipFill>
        <p:spPr>
          <a:xfrm>
            <a:off x="0" y="0"/>
            <a:ext cx="12192000" cy="6858000"/>
          </a:xfrm>
          <a:prstGeom prst="rect">
            <a:avLst/>
          </a:prstGeom>
          <a:noFill/>
          <a:ln w="9525">
            <a:noFill/>
          </a:ln>
        </p:spPr>
      </p:pic>
      <p:sp>
        <p:nvSpPr>
          <p:cNvPr id="1027" name="标题占位符 1"/>
          <p:cNvSpPr>
            <a:spLocks noGrp="1"/>
          </p:cNvSpPr>
          <p:nvPr>
            <p:ph type="title"/>
          </p:nvPr>
        </p:nvSpPr>
        <p:spPr>
          <a:xfrm>
            <a:off x="838200" y="365125"/>
            <a:ext cx="10515600" cy="1325563"/>
          </a:xfrm>
          <a:prstGeom prst="rect">
            <a:avLst/>
          </a:prstGeom>
          <a:noFill/>
          <a:ln w="9525">
            <a:noFill/>
          </a:ln>
        </p:spPr>
        <p:txBody>
          <a:bodyPr anchor="ctr"/>
          <a:lstStyle/>
          <a:p>
            <a:pPr lvl="0"/>
            <a:r>
              <a:rPr lang="zh-CN" altLang="en-US" dirty="0"/>
              <a:t>单击此处编辑母版标题样式</a:t>
            </a:r>
          </a:p>
        </p:txBody>
      </p:sp>
      <p:sp>
        <p:nvSpPr>
          <p:cNvPr id="1028" name="文本占位符 2"/>
          <p:cNvSpPr>
            <a:spLocks noGrp="1"/>
          </p:cNvSpPr>
          <p:nvPr>
            <p:ph type="body" idx="1"/>
          </p:nvPr>
        </p:nvSpPr>
        <p:spPr>
          <a:xfrm>
            <a:off x="838200" y="1825625"/>
            <a:ext cx="10515600" cy="4351338"/>
          </a:xfrm>
          <a:prstGeom prst="rect">
            <a:avLst/>
          </a:prstGeom>
          <a:noFill/>
          <a:ln w="9525">
            <a:noFill/>
          </a:ln>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2" name="日期占位符 3"/>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buFont typeface="Arial" panose="020B0604020202020204" pitchFamily="34" charset="0"/>
              <a:buNone/>
              <a:defRPr sz="1200">
                <a:solidFill>
                  <a:srgbClr val="898989"/>
                </a:solidFill>
                <a:ea typeface="+mn-ea"/>
              </a:defRPr>
            </a:lvl1p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1029" name="页脚占位符 4"/>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a:buFont typeface="Arial" panose="020B0604020202020204" pitchFamily="34" charset="0"/>
              <a:buNone/>
              <a:defRPr sz="1200">
                <a:solidFill>
                  <a:srgbClr val="898989"/>
                </a:solidFill>
                <a:ea typeface="+mn-ea"/>
              </a:defRPr>
            </a:lvl1p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1030" name="灯片编号占位符 5"/>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r">
              <a:buFont typeface="Arial" panose="020B0604020202020204" pitchFamily="34" charset="0"/>
              <a:buNone/>
              <a:defRPr sz="1200">
                <a:solidFill>
                  <a:srgbClr val="898989"/>
                </a:solidFill>
                <a:ea typeface="+mn-ea"/>
              </a:defRPr>
            </a:lvl1pPr>
          </a:lstStyle>
          <a:p>
            <a:pPr marL="0" marR="0" lvl="0" indent="0" algn="r" defTabSz="914400" rtl="0" eaLnBrk="0" fontAlgn="base" latinLnBrk="0" hangingPunct="0">
              <a:lnSpc>
                <a:spcPct val="100000"/>
              </a:lnSpc>
              <a:spcBef>
                <a:spcPct val="0"/>
              </a:spcBef>
              <a:spcAft>
                <a:spcPct val="0"/>
              </a:spcAft>
              <a:buClrTx/>
              <a:buSzTx/>
              <a:buFont typeface="Arial" panose="020B0604020202020204" pitchFamily="34" charset="0"/>
              <a:buNone/>
              <a:defRPr/>
            </a:pPr>
            <a:fld id="{7CE48C8D-DC60-4EFE-A1A9-D66B7316DAF1}"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a:t>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5pPr>
      <a:lvl6pPr marL="4572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6pPr>
      <a:lvl7pPr marL="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7pPr>
      <a:lvl8pPr marL="13716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8pPr>
      <a:lvl9pPr marL="18288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图片 1"/>
          <p:cNvPicPr>
            <a:picLocks noChangeAspect="1"/>
          </p:cNvPicPr>
          <p:nvPr userDrawn="1"/>
        </p:nvPicPr>
        <p:blipFill>
          <a:blip r:embed="rId13"/>
          <a:srcRect t="3619" b="12022"/>
          <a:stretch>
            <a:fillRect/>
          </a:stretch>
        </p:blipFill>
        <p:spPr>
          <a:xfrm>
            <a:off x="0" y="0"/>
            <a:ext cx="12199938" cy="6875463"/>
          </a:xfrm>
          <a:prstGeom prst="rect">
            <a:avLst/>
          </a:prstGeom>
          <a:noFill/>
          <a:ln w="9525">
            <a:noFill/>
          </a:ln>
        </p:spPr>
      </p:pic>
      <p:sp>
        <p:nvSpPr>
          <p:cNvPr id="10243" name="标题占位符 1"/>
          <p:cNvSpPr>
            <a:spLocks noGrp="1"/>
          </p:cNvSpPr>
          <p:nvPr>
            <p:ph type="title"/>
          </p:nvPr>
        </p:nvSpPr>
        <p:spPr>
          <a:xfrm>
            <a:off x="838200" y="720725"/>
            <a:ext cx="10515600" cy="1327150"/>
          </a:xfrm>
          <a:prstGeom prst="rect">
            <a:avLst/>
          </a:prstGeom>
          <a:noFill/>
          <a:ln w="9525">
            <a:noFill/>
          </a:ln>
        </p:spPr>
        <p:txBody>
          <a:bodyPr anchor="ctr"/>
          <a:lstStyle/>
          <a:p>
            <a:pPr lvl="0"/>
            <a:r>
              <a:rPr lang="zh-CN" altLang="en-US" dirty="0"/>
              <a:t>单击此处编辑母版标题样式</a:t>
            </a:r>
          </a:p>
        </p:txBody>
      </p:sp>
      <p:sp>
        <p:nvSpPr>
          <p:cNvPr id="10244" name="文本占位符 2"/>
          <p:cNvSpPr>
            <a:spLocks noGrp="1"/>
          </p:cNvSpPr>
          <p:nvPr>
            <p:ph type="body" idx="1"/>
          </p:nvPr>
        </p:nvSpPr>
        <p:spPr>
          <a:xfrm>
            <a:off x="838200" y="1825625"/>
            <a:ext cx="10515600" cy="4351338"/>
          </a:xfrm>
          <a:prstGeom prst="rect">
            <a:avLst/>
          </a:prstGeom>
          <a:noFill/>
          <a:ln w="9525">
            <a:noFill/>
          </a:ln>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 bg1="lt1" tx1="dk1" bg2="lt2" tx2="dk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Lst>
  <p:hf sldNum="0" hdr="0" ftr="0" dt="0"/>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5pPr>
      <a:lvl6pPr marL="4572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6pPr>
      <a:lvl7pPr marL="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7pPr>
      <a:lvl8pPr marL="13716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8pPr>
      <a:lvl9pPr marL="18288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050" name="图片 1"/>
          <p:cNvPicPr>
            <a:picLocks noChangeAspect="1"/>
          </p:cNvPicPr>
          <p:nvPr userDrawn="1"/>
        </p:nvPicPr>
        <p:blipFill>
          <a:blip r:embed="rId13"/>
          <a:srcRect t="24307" b="726"/>
          <a:stretch>
            <a:fillRect/>
          </a:stretch>
        </p:blipFill>
        <p:spPr>
          <a:xfrm>
            <a:off x="0" y="0"/>
            <a:ext cx="12192000" cy="6858000"/>
          </a:xfrm>
          <a:prstGeom prst="rect">
            <a:avLst/>
          </a:prstGeom>
          <a:noFill/>
          <a:ln w="9525">
            <a:noFill/>
          </a:ln>
        </p:spPr>
      </p:pic>
      <p:sp>
        <p:nvSpPr>
          <p:cNvPr id="2051" name="标题占位符 1"/>
          <p:cNvSpPr>
            <a:spLocks noGrp="1"/>
          </p:cNvSpPr>
          <p:nvPr>
            <p:ph type="title"/>
          </p:nvPr>
        </p:nvSpPr>
        <p:spPr>
          <a:xfrm>
            <a:off x="838200" y="365125"/>
            <a:ext cx="10515600" cy="1325563"/>
          </a:xfrm>
          <a:prstGeom prst="rect">
            <a:avLst/>
          </a:prstGeom>
          <a:noFill/>
          <a:ln w="9525">
            <a:noFill/>
          </a:ln>
        </p:spPr>
        <p:txBody>
          <a:bodyPr anchor="ctr"/>
          <a:lstStyle/>
          <a:p>
            <a:pPr lvl="0"/>
            <a:r>
              <a:rPr lang="zh-CN" altLang="en-US" dirty="0"/>
              <a:t>单击此处编辑母版标题样式</a:t>
            </a:r>
          </a:p>
        </p:txBody>
      </p:sp>
      <p:sp>
        <p:nvSpPr>
          <p:cNvPr id="2052" name="文本占位符 2"/>
          <p:cNvSpPr>
            <a:spLocks noGrp="1"/>
          </p:cNvSpPr>
          <p:nvPr>
            <p:ph type="body" idx="1"/>
          </p:nvPr>
        </p:nvSpPr>
        <p:spPr>
          <a:xfrm>
            <a:off x="838200" y="1825625"/>
            <a:ext cx="10515600" cy="4351338"/>
          </a:xfrm>
          <a:prstGeom prst="rect">
            <a:avLst/>
          </a:prstGeom>
          <a:noFill/>
          <a:ln w="9525">
            <a:noFill/>
          </a:ln>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2" name="日期占位符 3"/>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buFont typeface="Arial" panose="020B0604020202020204" pitchFamily="34" charset="0"/>
              <a:buNone/>
              <a:defRPr sz="1200">
                <a:solidFill>
                  <a:srgbClr val="898989"/>
                </a:solidFill>
                <a:ea typeface="+mn-ea"/>
              </a:defRPr>
            </a:lvl1p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2053" name="页脚占位符 4"/>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a:buFont typeface="Arial" panose="020B0604020202020204" pitchFamily="34" charset="0"/>
              <a:buNone/>
              <a:defRPr sz="1200">
                <a:solidFill>
                  <a:srgbClr val="898989"/>
                </a:solidFill>
                <a:ea typeface="+mn-ea"/>
              </a:defRPr>
            </a:lvl1p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2054" name="灯片编号占位符 5"/>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r">
              <a:buFont typeface="Arial" panose="020B0604020202020204" pitchFamily="34" charset="0"/>
              <a:buNone/>
              <a:defRPr sz="1200">
                <a:solidFill>
                  <a:srgbClr val="898989"/>
                </a:solidFill>
                <a:ea typeface="+mn-ea"/>
              </a:defRPr>
            </a:lvl1pPr>
          </a:lstStyle>
          <a:p>
            <a:pPr marL="0" marR="0" lvl="0" indent="0" algn="r" defTabSz="914400" rtl="0" eaLnBrk="0" fontAlgn="base" latinLnBrk="0" hangingPunct="0">
              <a:lnSpc>
                <a:spcPct val="100000"/>
              </a:lnSpc>
              <a:spcBef>
                <a:spcPct val="0"/>
              </a:spcBef>
              <a:spcAft>
                <a:spcPct val="0"/>
              </a:spcAft>
              <a:buClrTx/>
              <a:buSzTx/>
              <a:buFont typeface="Arial" panose="020B0604020202020204" pitchFamily="34" charset="0"/>
              <a:buNone/>
              <a:defRPr/>
            </a:pPr>
            <a:fld id="{C75EE524-2EF9-4267-9313-8B69B4DD6303}"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a:t>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5pPr>
      <a:lvl6pPr marL="4572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6pPr>
      <a:lvl7pPr marL="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7pPr>
      <a:lvl8pPr marL="13716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8pPr>
      <a:lvl9pPr marL="18288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074" name="图片 8"/>
          <p:cNvPicPr>
            <a:picLocks noChangeAspect="1"/>
          </p:cNvPicPr>
          <p:nvPr userDrawn="1"/>
        </p:nvPicPr>
        <p:blipFill>
          <a:blip r:embed="rId13"/>
          <a:srcRect t="204" b="15523"/>
          <a:stretch>
            <a:fillRect/>
          </a:stretch>
        </p:blipFill>
        <p:spPr>
          <a:xfrm>
            <a:off x="0" y="0"/>
            <a:ext cx="12192000" cy="6858000"/>
          </a:xfrm>
          <a:prstGeom prst="rect">
            <a:avLst/>
          </a:prstGeom>
          <a:noFill/>
          <a:ln w="9525">
            <a:noFill/>
          </a:ln>
        </p:spPr>
      </p:pic>
      <p:sp>
        <p:nvSpPr>
          <p:cNvPr id="3075" name="标题占位符 1"/>
          <p:cNvSpPr>
            <a:spLocks noGrp="1"/>
          </p:cNvSpPr>
          <p:nvPr>
            <p:ph type="title"/>
          </p:nvPr>
        </p:nvSpPr>
        <p:spPr>
          <a:xfrm>
            <a:off x="838200" y="365125"/>
            <a:ext cx="10515600" cy="1325563"/>
          </a:xfrm>
          <a:prstGeom prst="rect">
            <a:avLst/>
          </a:prstGeom>
          <a:noFill/>
          <a:ln w="9525">
            <a:noFill/>
          </a:ln>
        </p:spPr>
        <p:txBody>
          <a:bodyPr anchor="ctr"/>
          <a:lstStyle/>
          <a:p>
            <a:pPr lvl="0"/>
            <a:r>
              <a:rPr lang="zh-CN" altLang="en-US" dirty="0"/>
              <a:t>单击此处编辑母版标题样式</a:t>
            </a:r>
          </a:p>
        </p:txBody>
      </p:sp>
      <p:sp>
        <p:nvSpPr>
          <p:cNvPr id="3076" name="文本占位符 2"/>
          <p:cNvSpPr>
            <a:spLocks noGrp="1"/>
          </p:cNvSpPr>
          <p:nvPr>
            <p:ph type="body" idx="1"/>
          </p:nvPr>
        </p:nvSpPr>
        <p:spPr>
          <a:xfrm>
            <a:off x="838200" y="1825625"/>
            <a:ext cx="10515600" cy="4351338"/>
          </a:xfrm>
          <a:prstGeom prst="rect">
            <a:avLst/>
          </a:prstGeom>
          <a:noFill/>
          <a:ln w="9525">
            <a:noFill/>
          </a:ln>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3077" name="日期占位符 3"/>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eaLnBrk="1" hangingPunct="1">
              <a:buFont typeface="Arial" panose="020B0604020202020204" pitchFamily="34" charset="0"/>
              <a:buNone/>
              <a:defRPr sz="1200">
                <a:solidFill>
                  <a:srgbClr val="898989"/>
                </a:solidFill>
                <a:ea typeface="+mn-ea"/>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3078" name="页脚占位符 4"/>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eaLnBrk="1" hangingPunct="1">
              <a:buFont typeface="Arial" panose="020B0604020202020204" pitchFamily="34" charset="0"/>
              <a:buNone/>
              <a:defRPr sz="1200">
                <a:solidFill>
                  <a:srgbClr val="898989"/>
                </a:solidFill>
                <a:ea typeface="+mn-ea"/>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3079" name="灯片编号占位符 5"/>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r" eaLnBrk="1" hangingPunct="1">
              <a:buFont typeface="Arial" panose="020B0604020202020204" pitchFamily="34" charset="0"/>
              <a:buNone/>
              <a:defRPr sz="1200">
                <a:solidFill>
                  <a:srgbClr val="898989"/>
                </a:solidFill>
                <a:ea typeface="+mn-ea"/>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FE503F5C-F848-43EE-8F4D-0D70AA539F0A}"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a:t>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sldNum="0" hdr="0" ftr="0" dt="0"/>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5pPr>
      <a:lvl6pPr marL="4572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6pPr>
      <a:lvl7pPr marL="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7pPr>
      <a:lvl8pPr marL="13716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8pPr>
      <a:lvl9pPr marL="18288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4098" name="组合 6"/>
          <p:cNvGrpSpPr>
            <a:grpSpLocks noChangeAspect="1"/>
          </p:cNvGrpSpPr>
          <p:nvPr userDrawn="1"/>
        </p:nvGrpSpPr>
        <p:grpSpPr>
          <a:xfrm>
            <a:off x="0" y="0"/>
            <a:ext cx="12192000" cy="6858000"/>
            <a:chOff x="0" y="0"/>
            <a:chExt cx="12192000" cy="6858000"/>
          </a:xfrm>
        </p:grpSpPr>
        <p:grpSp>
          <p:nvGrpSpPr>
            <p:cNvPr id="4101" name="组合 7"/>
            <p:cNvGrpSpPr>
              <a:grpSpLocks noChangeAspect="1"/>
            </p:cNvGrpSpPr>
            <p:nvPr/>
          </p:nvGrpSpPr>
          <p:grpSpPr>
            <a:xfrm>
              <a:off x="0" y="0"/>
              <a:ext cx="3495622" cy="3436347"/>
              <a:chOff x="0" y="0"/>
              <a:chExt cx="3445828" cy="3443726"/>
            </a:xfrm>
          </p:grpSpPr>
          <p:pic>
            <p:nvPicPr>
              <p:cNvPr id="4134" name="Picture 5"/>
              <p:cNvPicPr>
                <a:picLocks noChangeAspect="1"/>
              </p:cNvPicPr>
              <p:nvPr/>
            </p:nvPicPr>
            <p:blipFill>
              <a:blip r:embed="rId13"/>
              <a:stretch>
                <a:fillRect/>
              </a:stretch>
            </p:blipFill>
            <p:spPr>
              <a:xfrm>
                <a:off x="0" y="0"/>
                <a:ext cx="1728788" cy="1728788"/>
              </a:xfrm>
              <a:prstGeom prst="rect">
                <a:avLst/>
              </a:prstGeom>
              <a:noFill/>
              <a:ln w="9525">
                <a:noFill/>
              </a:ln>
            </p:spPr>
          </p:pic>
          <p:pic>
            <p:nvPicPr>
              <p:cNvPr id="4135" name="Picture 5"/>
              <p:cNvPicPr>
                <a:picLocks noChangeAspect="1"/>
              </p:cNvPicPr>
              <p:nvPr/>
            </p:nvPicPr>
            <p:blipFill>
              <a:blip r:embed="rId13"/>
              <a:stretch>
                <a:fillRect/>
              </a:stretch>
            </p:blipFill>
            <p:spPr>
              <a:xfrm>
                <a:off x="1717040" y="0"/>
                <a:ext cx="1728788" cy="1728788"/>
              </a:xfrm>
              <a:prstGeom prst="rect">
                <a:avLst/>
              </a:prstGeom>
              <a:noFill/>
              <a:ln w="9525">
                <a:noFill/>
              </a:ln>
            </p:spPr>
          </p:pic>
          <p:pic>
            <p:nvPicPr>
              <p:cNvPr id="4136" name="Picture 5"/>
              <p:cNvPicPr>
                <a:picLocks noChangeAspect="1"/>
              </p:cNvPicPr>
              <p:nvPr/>
            </p:nvPicPr>
            <p:blipFill>
              <a:blip r:embed="rId13"/>
              <a:stretch>
                <a:fillRect/>
              </a:stretch>
            </p:blipFill>
            <p:spPr>
              <a:xfrm>
                <a:off x="2540" y="1714938"/>
                <a:ext cx="1728788" cy="1728788"/>
              </a:xfrm>
              <a:prstGeom prst="rect">
                <a:avLst/>
              </a:prstGeom>
              <a:noFill/>
              <a:ln w="9525">
                <a:noFill/>
              </a:ln>
            </p:spPr>
          </p:pic>
          <p:pic>
            <p:nvPicPr>
              <p:cNvPr id="4137" name="Picture 5"/>
              <p:cNvPicPr>
                <a:picLocks noChangeAspect="1"/>
              </p:cNvPicPr>
              <p:nvPr/>
            </p:nvPicPr>
            <p:blipFill>
              <a:blip r:embed="rId13"/>
              <a:stretch>
                <a:fillRect/>
              </a:stretch>
            </p:blipFill>
            <p:spPr>
              <a:xfrm>
                <a:off x="1717040" y="1714938"/>
                <a:ext cx="1728788" cy="1728788"/>
              </a:xfrm>
              <a:prstGeom prst="rect">
                <a:avLst/>
              </a:prstGeom>
              <a:noFill/>
              <a:ln w="9525">
                <a:noFill/>
              </a:ln>
            </p:spPr>
          </p:pic>
        </p:grpSp>
        <p:grpSp>
          <p:nvGrpSpPr>
            <p:cNvPr id="4102" name="组合 8"/>
            <p:cNvGrpSpPr>
              <a:grpSpLocks noChangeAspect="1"/>
            </p:cNvGrpSpPr>
            <p:nvPr/>
          </p:nvGrpSpPr>
          <p:grpSpPr>
            <a:xfrm>
              <a:off x="3478551" y="0"/>
              <a:ext cx="3495622" cy="3436347"/>
              <a:chOff x="0" y="0"/>
              <a:chExt cx="3445828" cy="3443726"/>
            </a:xfrm>
          </p:grpSpPr>
          <p:pic>
            <p:nvPicPr>
              <p:cNvPr id="4130" name="Picture 5"/>
              <p:cNvPicPr>
                <a:picLocks noChangeAspect="1"/>
              </p:cNvPicPr>
              <p:nvPr/>
            </p:nvPicPr>
            <p:blipFill>
              <a:blip r:embed="rId13"/>
              <a:stretch>
                <a:fillRect/>
              </a:stretch>
            </p:blipFill>
            <p:spPr>
              <a:xfrm>
                <a:off x="0" y="0"/>
                <a:ext cx="1728788" cy="1728788"/>
              </a:xfrm>
              <a:prstGeom prst="rect">
                <a:avLst/>
              </a:prstGeom>
              <a:noFill/>
              <a:ln w="9525">
                <a:noFill/>
              </a:ln>
            </p:spPr>
          </p:pic>
          <p:pic>
            <p:nvPicPr>
              <p:cNvPr id="4131" name="Picture 5"/>
              <p:cNvPicPr>
                <a:picLocks noChangeAspect="1"/>
              </p:cNvPicPr>
              <p:nvPr/>
            </p:nvPicPr>
            <p:blipFill>
              <a:blip r:embed="rId13"/>
              <a:stretch>
                <a:fillRect/>
              </a:stretch>
            </p:blipFill>
            <p:spPr>
              <a:xfrm>
                <a:off x="1717040" y="0"/>
                <a:ext cx="1728788" cy="1728788"/>
              </a:xfrm>
              <a:prstGeom prst="rect">
                <a:avLst/>
              </a:prstGeom>
              <a:noFill/>
              <a:ln w="9525">
                <a:noFill/>
              </a:ln>
            </p:spPr>
          </p:pic>
          <p:pic>
            <p:nvPicPr>
              <p:cNvPr id="4132" name="Picture 5"/>
              <p:cNvPicPr>
                <a:picLocks noChangeAspect="1"/>
              </p:cNvPicPr>
              <p:nvPr/>
            </p:nvPicPr>
            <p:blipFill>
              <a:blip r:embed="rId13"/>
              <a:stretch>
                <a:fillRect/>
              </a:stretch>
            </p:blipFill>
            <p:spPr>
              <a:xfrm>
                <a:off x="2540" y="1714938"/>
                <a:ext cx="1728788" cy="1728788"/>
              </a:xfrm>
              <a:prstGeom prst="rect">
                <a:avLst/>
              </a:prstGeom>
              <a:noFill/>
              <a:ln w="9525">
                <a:noFill/>
              </a:ln>
            </p:spPr>
          </p:pic>
          <p:pic>
            <p:nvPicPr>
              <p:cNvPr id="4133" name="Picture 5"/>
              <p:cNvPicPr>
                <a:picLocks noChangeAspect="1"/>
              </p:cNvPicPr>
              <p:nvPr/>
            </p:nvPicPr>
            <p:blipFill>
              <a:blip r:embed="rId13"/>
              <a:stretch>
                <a:fillRect/>
              </a:stretch>
            </p:blipFill>
            <p:spPr>
              <a:xfrm>
                <a:off x="1717040" y="1714938"/>
                <a:ext cx="1728788" cy="1728788"/>
              </a:xfrm>
              <a:prstGeom prst="rect">
                <a:avLst/>
              </a:prstGeom>
              <a:noFill/>
              <a:ln w="9525">
                <a:noFill/>
              </a:ln>
            </p:spPr>
          </p:pic>
        </p:grpSp>
        <p:grpSp>
          <p:nvGrpSpPr>
            <p:cNvPr id="4103" name="组合 11"/>
            <p:cNvGrpSpPr>
              <a:grpSpLocks noChangeAspect="1"/>
            </p:cNvGrpSpPr>
            <p:nvPr/>
          </p:nvGrpSpPr>
          <p:grpSpPr>
            <a:xfrm>
              <a:off x="0" y="3421653"/>
              <a:ext cx="3495622" cy="3436347"/>
              <a:chOff x="0" y="0"/>
              <a:chExt cx="3445828" cy="3443726"/>
            </a:xfrm>
          </p:grpSpPr>
          <p:pic>
            <p:nvPicPr>
              <p:cNvPr id="4126" name="Picture 5"/>
              <p:cNvPicPr>
                <a:picLocks noChangeAspect="1"/>
              </p:cNvPicPr>
              <p:nvPr/>
            </p:nvPicPr>
            <p:blipFill>
              <a:blip r:embed="rId13"/>
              <a:stretch>
                <a:fillRect/>
              </a:stretch>
            </p:blipFill>
            <p:spPr>
              <a:xfrm>
                <a:off x="0" y="0"/>
                <a:ext cx="1728788" cy="1728788"/>
              </a:xfrm>
              <a:prstGeom prst="rect">
                <a:avLst/>
              </a:prstGeom>
              <a:noFill/>
              <a:ln w="9525">
                <a:noFill/>
              </a:ln>
            </p:spPr>
          </p:pic>
          <p:pic>
            <p:nvPicPr>
              <p:cNvPr id="4127" name="Picture 5"/>
              <p:cNvPicPr>
                <a:picLocks noChangeAspect="1"/>
              </p:cNvPicPr>
              <p:nvPr/>
            </p:nvPicPr>
            <p:blipFill>
              <a:blip r:embed="rId13"/>
              <a:stretch>
                <a:fillRect/>
              </a:stretch>
            </p:blipFill>
            <p:spPr>
              <a:xfrm>
                <a:off x="1717040" y="0"/>
                <a:ext cx="1728788" cy="1728788"/>
              </a:xfrm>
              <a:prstGeom prst="rect">
                <a:avLst/>
              </a:prstGeom>
              <a:noFill/>
              <a:ln w="9525">
                <a:noFill/>
              </a:ln>
            </p:spPr>
          </p:pic>
          <p:pic>
            <p:nvPicPr>
              <p:cNvPr id="4128" name="Picture 5"/>
              <p:cNvPicPr>
                <a:picLocks noChangeAspect="1"/>
              </p:cNvPicPr>
              <p:nvPr/>
            </p:nvPicPr>
            <p:blipFill>
              <a:blip r:embed="rId13"/>
              <a:stretch>
                <a:fillRect/>
              </a:stretch>
            </p:blipFill>
            <p:spPr>
              <a:xfrm>
                <a:off x="2540" y="1714938"/>
                <a:ext cx="1728788" cy="1728788"/>
              </a:xfrm>
              <a:prstGeom prst="rect">
                <a:avLst/>
              </a:prstGeom>
              <a:noFill/>
              <a:ln w="9525">
                <a:noFill/>
              </a:ln>
            </p:spPr>
          </p:pic>
          <p:pic>
            <p:nvPicPr>
              <p:cNvPr id="4129" name="Picture 5"/>
              <p:cNvPicPr>
                <a:picLocks noChangeAspect="1"/>
              </p:cNvPicPr>
              <p:nvPr/>
            </p:nvPicPr>
            <p:blipFill>
              <a:blip r:embed="rId13"/>
              <a:stretch>
                <a:fillRect/>
              </a:stretch>
            </p:blipFill>
            <p:spPr>
              <a:xfrm>
                <a:off x="1717040" y="1714938"/>
                <a:ext cx="1728788" cy="1728788"/>
              </a:xfrm>
              <a:prstGeom prst="rect">
                <a:avLst/>
              </a:prstGeom>
              <a:noFill/>
              <a:ln w="9525">
                <a:noFill/>
              </a:ln>
            </p:spPr>
          </p:pic>
        </p:grpSp>
        <p:grpSp>
          <p:nvGrpSpPr>
            <p:cNvPr id="4104" name="组合 12"/>
            <p:cNvGrpSpPr>
              <a:grpSpLocks noChangeAspect="1"/>
            </p:cNvGrpSpPr>
            <p:nvPr/>
          </p:nvGrpSpPr>
          <p:grpSpPr>
            <a:xfrm>
              <a:off x="3478551" y="3421653"/>
              <a:ext cx="3495622" cy="3436347"/>
              <a:chOff x="0" y="0"/>
              <a:chExt cx="3445828" cy="3443726"/>
            </a:xfrm>
          </p:grpSpPr>
          <p:pic>
            <p:nvPicPr>
              <p:cNvPr id="4122" name="Picture 5"/>
              <p:cNvPicPr>
                <a:picLocks noChangeAspect="1"/>
              </p:cNvPicPr>
              <p:nvPr/>
            </p:nvPicPr>
            <p:blipFill>
              <a:blip r:embed="rId13"/>
              <a:stretch>
                <a:fillRect/>
              </a:stretch>
            </p:blipFill>
            <p:spPr>
              <a:xfrm>
                <a:off x="0" y="0"/>
                <a:ext cx="1728788" cy="1728788"/>
              </a:xfrm>
              <a:prstGeom prst="rect">
                <a:avLst/>
              </a:prstGeom>
              <a:noFill/>
              <a:ln w="9525">
                <a:noFill/>
              </a:ln>
            </p:spPr>
          </p:pic>
          <p:pic>
            <p:nvPicPr>
              <p:cNvPr id="4123" name="Picture 5"/>
              <p:cNvPicPr>
                <a:picLocks noChangeAspect="1"/>
              </p:cNvPicPr>
              <p:nvPr/>
            </p:nvPicPr>
            <p:blipFill>
              <a:blip r:embed="rId13"/>
              <a:stretch>
                <a:fillRect/>
              </a:stretch>
            </p:blipFill>
            <p:spPr>
              <a:xfrm>
                <a:off x="1717040" y="0"/>
                <a:ext cx="1728788" cy="1728788"/>
              </a:xfrm>
              <a:prstGeom prst="rect">
                <a:avLst/>
              </a:prstGeom>
              <a:noFill/>
              <a:ln w="9525">
                <a:noFill/>
              </a:ln>
            </p:spPr>
          </p:pic>
          <p:pic>
            <p:nvPicPr>
              <p:cNvPr id="4124" name="Picture 5"/>
              <p:cNvPicPr>
                <a:picLocks noChangeAspect="1"/>
              </p:cNvPicPr>
              <p:nvPr/>
            </p:nvPicPr>
            <p:blipFill>
              <a:blip r:embed="rId13"/>
              <a:stretch>
                <a:fillRect/>
              </a:stretch>
            </p:blipFill>
            <p:spPr>
              <a:xfrm>
                <a:off x="2540" y="1714938"/>
                <a:ext cx="1728788" cy="1728788"/>
              </a:xfrm>
              <a:prstGeom prst="rect">
                <a:avLst/>
              </a:prstGeom>
              <a:noFill/>
              <a:ln w="9525">
                <a:noFill/>
              </a:ln>
            </p:spPr>
          </p:pic>
          <p:pic>
            <p:nvPicPr>
              <p:cNvPr id="4125" name="Picture 5"/>
              <p:cNvPicPr>
                <a:picLocks noChangeAspect="1"/>
              </p:cNvPicPr>
              <p:nvPr/>
            </p:nvPicPr>
            <p:blipFill>
              <a:blip r:embed="rId13"/>
              <a:stretch>
                <a:fillRect/>
              </a:stretch>
            </p:blipFill>
            <p:spPr>
              <a:xfrm>
                <a:off x="1717040" y="1714938"/>
                <a:ext cx="1728788" cy="1728788"/>
              </a:xfrm>
              <a:prstGeom prst="rect">
                <a:avLst/>
              </a:prstGeom>
              <a:noFill/>
              <a:ln w="9525">
                <a:noFill/>
              </a:ln>
            </p:spPr>
          </p:pic>
        </p:grpSp>
        <p:grpSp>
          <p:nvGrpSpPr>
            <p:cNvPr id="4105" name="组合 11"/>
            <p:cNvGrpSpPr>
              <a:grpSpLocks noChangeAspect="1"/>
            </p:cNvGrpSpPr>
            <p:nvPr userDrawn="1"/>
          </p:nvGrpSpPr>
          <p:grpSpPr>
            <a:xfrm>
              <a:off x="6957102" y="0"/>
              <a:ext cx="5234898" cy="6858000"/>
              <a:chOff x="0" y="0"/>
              <a:chExt cx="5234898" cy="6858000"/>
            </a:xfrm>
          </p:grpSpPr>
          <p:grpSp>
            <p:nvGrpSpPr>
              <p:cNvPr id="4106" name="组合 9"/>
              <p:cNvGrpSpPr>
                <a:grpSpLocks noChangeAspect="1"/>
              </p:cNvGrpSpPr>
              <p:nvPr/>
            </p:nvGrpSpPr>
            <p:grpSpPr>
              <a:xfrm>
                <a:off x="0" y="0"/>
                <a:ext cx="3495622" cy="3436347"/>
                <a:chOff x="0" y="0"/>
                <a:chExt cx="3445828" cy="3443726"/>
              </a:xfrm>
            </p:grpSpPr>
            <p:pic>
              <p:nvPicPr>
                <p:cNvPr id="4118" name="Picture 5"/>
                <p:cNvPicPr>
                  <a:picLocks noChangeAspect="1"/>
                </p:cNvPicPr>
                <p:nvPr/>
              </p:nvPicPr>
              <p:blipFill>
                <a:blip r:embed="rId13"/>
                <a:stretch>
                  <a:fillRect/>
                </a:stretch>
              </p:blipFill>
              <p:spPr>
                <a:xfrm>
                  <a:off x="0" y="0"/>
                  <a:ext cx="1728788" cy="1728788"/>
                </a:xfrm>
                <a:prstGeom prst="rect">
                  <a:avLst/>
                </a:prstGeom>
                <a:noFill/>
                <a:ln w="9525">
                  <a:noFill/>
                </a:ln>
              </p:spPr>
            </p:pic>
            <p:pic>
              <p:nvPicPr>
                <p:cNvPr id="4119" name="Picture 5"/>
                <p:cNvPicPr>
                  <a:picLocks noChangeAspect="1"/>
                </p:cNvPicPr>
                <p:nvPr/>
              </p:nvPicPr>
              <p:blipFill>
                <a:blip r:embed="rId13"/>
                <a:stretch>
                  <a:fillRect/>
                </a:stretch>
              </p:blipFill>
              <p:spPr>
                <a:xfrm>
                  <a:off x="1717040" y="0"/>
                  <a:ext cx="1728788" cy="1728788"/>
                </a:xfrm>
                <a:prstGeom prst="rect">
                  <a:avLst/>
                </a:prstGeom>
                <a:noFill/>
                <a:ln w="9525">
                  <a:noFill/>
                </a:ln>
              </p:spPr>
            </p:pic>
            <p:pic>
              <p:nvPicPr>
                <p:cNvPr id="4120" name="Picture 5"/>
                <p:cNvPicPr>
                  <a:picLocks noChangeAspect="1"/>
                </p:cNvPicPr>
                <p:nvPr/>
              </p:nvPicPr>
              <p:blipFill>
                <a:blip r:embed="rId13"/>
                <a:stretch>
                  <a:fillRect/>
                </a:stretch>
              </p:blipFill>
              <p:spPr>
                <a:xfrm>
                  <a:off x="2540" y="1714938"/>
                  <a:ext cx="1728788" cy="1728788"/>
                </a:xfrm>
                <a:prstGeom prst="rect">
                  <a:avLst/>
                </a:prstGeom>
                <a:noFill/>
                <a:ln w="9525">
                  <a:noFill/>
                </a:ln>
              </p:spPr>
            </p:pic>
            <p:pic>
              <p:nvPicPr>
                <p:cNvPr id="4121" name="Picture 5"/>
                <p:cNvPicPr>
                  <a:picLocks noChangeAspect="1"/>
                </p:cNvPicPr>
                <p:nvPr/>
              </p:nvPicPr>
              <p:blipFill>
                <a:blip r:embed="rId13"/>
                <a:stretch>
                  <a:fillRect/>
                </a:stretch>
              </p:blipFill>
              <p:spPr>
                <a:xfrm>
                  <a:off x="1717040" y="1714938"/>
                  <a:ext cx="1728788" cy="1728788"/>
                </a:xfrm>
                <a:prstGeom prst="rect">
                  <a:avLst/>
                </a:prstGeom>
                <a:noFill/>
                <a:ln w="9525">
                  <a:noFill/>
                </a:ln>
              </p:spPr>
            </p:pic>
          </p:grpSp>
          <p:grpSp>
            <p:nvGrpSpPr>
              <p:cNvPr id="4107" name="组合 10"/>
              <p:cNvGrpSpPr>
                <a:grpSpLocks noChangeAspect="1"/>
              </p:cNvGrpSpPr>
              <p:nvPr/>
            </p:nvGrpSpPr>
            <p:grpSpPr>
              <a:xfrm>
                <a:off x="3478551" y="0"/>
                <a:ext cx="1756347" cy="3436347"/>
                <a:chOff x="0" y="0"/>
                <a:chExt cx="1731328" cy="3443726"/>
              </a:xfrm>
            </p:grpSpPr>
            <p:pic>
              <p:nvPicPr>
                <p:cNvPr id="4116" name="Picture 5"/>
                <p:cNvPicPr>
                  <a:picLocks noChangeAspect="1"/>
                </p:cNvPicPr>
                <p:nvPr/>
              </p:nvPicPr>
              <p:blipFill>
                <a:blip r:embed="rId13"/>
                <a:stretch>
                  <a:fillRect/>
                </a:stretch>
              </p:blipFill>
              <p:spPr>
                <a:xfrm>
                  <a:off x="0" y="0"/>
                  <a:ext cx="1728788" cy="1728788"/>
                </a:xfrm>
                <a:prstGeom prst="rect">
                  <a:avLst/>
                </a:prstGeom>
                <a:noFill/>
                <a:ln w="9525">
                  <a:noFill/>
                </a:ln>
              </p:spPr>
            </p:pic>
            <p:pic>
              <p:nvPicPr>
                <p:cNvPr id="4117" name="Picture 5"/>
                <p:cNvPicPr>
                  <a:picLocks noChangeAspect="1"/>
                </p:cNvPicPr>
                <p:nvPr/>
              </p:nvPicPr>
              <p:blipFill>
                <a:blip r:embed="rId13"/>
                <a:stretch>
                  <a:fillRect/>
                </a:stretch>
              </p:blipFill>
              <p:spPr>
                <a:xfrm>
                  <a:off x="2540" y="1714938"/>
                  <a:ext cx="1728788" cy="1728788"/>
                </a:xfrm>
                <a:prstGeom prst="rect">
                  <a:avLst/>
                </a:prstGeom>
                <a:noFill/>
                <a:ln w="9525">
                  <a:noFill/>
                </a:ln>
              </p:spPr>
            </p:pic>
          </p:grpSp>
          <p:grpSp>
            <p:nvGrpSpPr>
              <p:cNvPr id="4108" name="组合 13"/>
              <p:cNvGrpSpPr>
                <a:grpSpLocks noChangeAspect="1"/>
              </p:cNvGrpSpPr>
              <p:nvPr/>
            </p:nvGrpSpPr>
            <p:grpSpPr>
              <a:xfrm>
                <a:off x="0" y="3421653"/>
                <a:ext cx="3495622" cy="3436347"/>
                <a:chOff x="0" y="0"/>
                <a:chExt cx="3445828" cy="3443726"/>
              </a:xfrm>
            </p:grpSpPr>
            <p:pic>
              <p:nvPicPr>
                <p:cNvPr id="4112" name="Picture 5"/>
                <p:cNvPicPr>
                  <a:picLocks noChangeAspect="1"/>
                </p:cNvPicPr>
                <p:nvPr/>
              </p:nvPicPr>
              <p:blipFill>
                <a:blip r:embed="rId13"/>
                <a:stretch>
                  <a:fillRect/>
                </a:stretch>
              </p:blipFill>
              <p:spPr>
                <a:xfrm>
                  <a:off x="0" y="0"/>
                  <a:ext cx="1728788" cy="1728788"/>
                </a:xfrm>
                <a:prstGeom prst="rect">
                  <a:avLst/>
                </a:prstGeom>
                <a:noFill/>
                <a:ln w="9525">
                  <a:noFill/>
                </a:ln>
              </p:spPr>
            </p:pic>
            <p:pic>
              <p:nvPicPr>
                <p:cNvPr id="4113" name="Picture 5"/>
                <p:cNvPicPr>
                  <a:picLocks noChangeAspect="1"/>
                </p:cNvPicPr>
                <p:nvPr/>
              </p:nvPicPr>
              <p:blipFill>
                <a:blip r:embed="rId13"/>
                <a:stretch>
                  <a:fillRect/>
                </a:stretch>
              </p:blipFill>
              <p:spPr>
                <a:xfrm>
                  <a:off x="1717040" y="0"/>
                  <a:ext cx="1728788" cy="1728788"/>
                </a:xfrm>
                <a:prstGeom prst="rect">
                  <a:avLst/>
                </a:prstGeom>
                <a:noFill/>
                <a:ln w="9525">
                  <a:noFill/>
                </a:ln>
              </p:spPr>
            </p:pic>
            <p:pic>
              <p:nvPicPr>
                <p:cNvPr id="4114" name="Picture 5"/>
                <p:cNvPicPr>
                  <a:picLocks noChangeAspect="1"/>
                </p:cNvPicPr>
                <p:nvPr/>
              </p:nvPicPr>
              <p:blipFill>
                <a:blip r:embed="rId13"/>
                <a:stretch>
                  <a:fillRect/>
                </a:stretch>
              </p:blipFill>
              <p:spPr>
                <a:xfrm>
                  <a:off x="2540" y="1714938"/>
                  <a:ext cx="1728788" cy="1728788"/>
                </a:xfrm>
                <a:prstGeom prst="rect">
                  <a:avLst/>
                </a:prstGeom>
                <a:noFill/>
                <a:ln w="9525">
                  <a:noFill/>
                </a:ln>
              </p:spPr>
            </p:pic>
            <p:pic>
              <p:nvPicPr>
                <p:cNvPr id="4115" name="Picture 5"/>
                <p:cNvPicPr>
                  <a:picLocks noChangeAspect="1"/>
                </p:cNvPicPr>
                <p:nvPr/>
              </p:nvPicPr>
              <p:blipFill>
                <a:blip r:embed="rId13"/>
                <a:stretch>
                  <a:fillRect/>
                </a:stretch>
              </p:blipFill>
              <p:spPr>
                <a:xfrm>
                  <a:off x="1717040" y="1714938"/>
                  <a:ext cx="1728788" cy="1728788"/>
                </a:xfrm>
                <a:prstGeom prst="rect">
                  <a:avLst/>
                </a:prstGeom>
                <a:noFill/>
                <a:ln w="9525">
                  <a:noFill/>
                </a:ln>
              </p:spPr>
            </p:pic>
          </p:grpSp>
          <p:grpSp>
            <p:nvGrpSpPr>
              <p:cNvPr id="4109" name="组合 14"/>
              <p:cNvGrpSpPr>
                <a:grpSpLocks noChangeAspect="1"/>
              </p:cNvGrpSpPr>
              <p:nvPr/>
            </p:nvGrpSpPr>
            <p:grpSpPr>
              <a:xfrm>
                <a:off x="3478551" y="3421653"/>
                <a:ext cx="1756347" cy="3436347"/>
                <a:chOff x="0" y="0"/>
                <a:chExt cx="1731328" cy="3443726"/>
              </a:xfrm>
            </p:grpSpPr>
            <p:pic>
              <p:nvPicPr>
                <p:cNvPr id="4110" name="Picture 5"/>
                <p:cNvPicPr>
                  <a:picLocks noChangeAspect="1"/>
                </p:cNvPicPr>
                <p:nvPr/>
              </p:nvPicPr>
              <p:blipFill>
                <a:blip r:embed="rId13"/>
                <a:stretch>
                  <a:fillRect/>
                </a:stretch>
              </p:blipFill>
              <p:spPr>
                <a:xfrm>
                  <a:off x="0" y="0"/>
                  <a:ext cx="1728788" cy="1728788"/>
                </a:xfrm>
                <a:prstGeom prst="rect">
                  <a:avLst/>
                </a:prstGeom>
                <a:noFill/>
                <a:ln w="9525">
                  <a:noFill/>
                </a:ln>
              </p:spPr>
            </p:pic>
            <p:pic>
              <p:nvPicPr>
                <p:cNvPr id="4111" name="Picture 5"/>
                <p:cNvPicPr>
                  <a:picLocks noChangeAspect="1"/>
                </p:cNvPicPr>
                <p:nvPr/>
              </p:nvPicPr>
              <p:blipFill>
                <a:blip r:embed="rId13"/>
                <a:stretch>
                  <a:fillRect/>
                </a:stretch>
              </p:blipFill>
              <p:spPr>
                <a:xfrm>
                  <a:off x="2540" y="1714938"/>
                  <a:ext cx="1728788" cy="1728788"/>
                </a:xfrm>
                <a:prstGeom prst="rect">
                  <a:avLst/>
                </a:prstGeom>
                <a:noFill/>
                <a:ln w="9525">
                  <a:noFill/>
                </a:ln>
              </p:spPr>
            </p:pic>
          </p:grpSp>
        </p:grpSp>
      </p:grpSp>
      <p:sp>
        <p:nvSpPr>
          <p:cNvPr id="4099" name="标题占位符 1"/>
          <p:cNvSpPr>
            <a:spLocks noGrp="1"/>
          </p:cNvSpPr>
          <p:nvPr>
            <p:ph type="title"/>
          </p:nvPr>
        </p:nvSpPr>
        <p:spPr>
          <a:xfrm>
            <a:off x="838200" y="365125"/>
            <a:ext cx="10515600" cy="1325563"/>
          </a:xfrm>
          <a:prstGeom prst="rect">
            <a:avLst/>
          </a:prstGeom>
          <a:noFill/>
          <a:ln w="9525">
            <a:noFill/>
          </a:ln>
        </p:spPr>
        <p:txBody>
          <a:bodyPr anchor="ctr"/>
          <a:lstStyle/>
          <a:p>
            <a:pPr lvl="0"/>
            <a:r>
              <a:rPr lang="zh-CN" altLang="en-US" dirty="0"/>
              <a:t>单击此处编辑母版标题样式</a:t>
            </a:r>
          </a:p>
        </p:txBody>
      </p:sp>
      <p:sp>
        <p:nvSpPr>
          <p:cNvPr id="4100" name="文本占位符 2"/>
          <p:cNvSpPr>
            <a:spLocks noGrp="1"/>
          </p:cNvSpPr>
          <p:nvPr>
            <p:ph type="body" idx="1"/>
          </p:nvPr>
        </p:nvSpPr>
        <p:spPr>
          <a:xfrm>
            <a:off x="838200" y="1825625"/>
            <a:ext cx="10515600" cy="4351338"/>
          </a:xfrm>
          <a:prstGeom prst="rect">
            <a:avLst/>
          </a:prstGeom>
          <a:noFill/>
          <a:ln w="9525">
            <a:noFill/>
          </a:ln>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sldNum="0" hdr="0" ftr="0" dt="0"/>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5pPr>
      <a:lvl6pPr marL="4572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6pPr>
      <a:lvl7pPr marL="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7pPr>
      <a:lvl8pPr marL="13716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8pPr>
      <a:lvl9pPr marL="18288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标题占位符 1"/>
          <p:cNvSpPr>
            <a:spLocks noGrp="1"/>
          </p:cNvSpPr>
          <p:nvPr>
            <p:ph type="title"/>
          </p:nvPr>
        </p:nvSpPr>
        <p:spPr>
          <a:xfrm>
            <a:off x="838200" y="365125"/>
            <a:ext cx="10515600" cy="1325563"/>
          </a:xfrm>
          <a:prstGeom prst="rect">
            <a:avLst/>
          </a:prstGeom>
          <a:noFill/>
          <a:ln w="9525">
            <a:noFill/>
          </a:ln>
        </p:spPr>
        <p:txBody>
          <a:bodyPr anchor="ctr"/>
          <a:lstStyle/>
          <a:p>
            <a:pPr lvl="0"/>
            <a:r>
              <a:rPr lang="zh-CN" altLang="en-US" dirty="0"/>
              <a:t>单击此处编辑母版标题样式</a:t>
            </a:r>
          </a:p>
        </p:txBody>
      </p:sp>
      <p:sp>
        <p:nvSpPr>
          <p:cNvPr id="5123" name="文本占位符 2"/>
          <p:cNvSpPr>
            <a:spLocks noGrp="1"/>
          </p:cNvSpPr>
          <p:nvPr>
            <p:ph type="body" idx="1"/>
          </p:nvPr>
        </p:nvSpPr>
        <p:spPr>
          <a:xfrm>
            <a:off x="838200" y="1825625"/>
            <a:ext cx="10515600" cy="4351338"/>
          </a:xfrm>
          <a:prstGeom prst="rect">
            <a:avLst/>
          </a:prstGeom>
          <a:noFill/>
          <a:ln w="9525">
            <a:noFill/>
          </a:ln>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125" name="日期占位符 3"/>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eaLnBrk="1" hangingPunct="1">
              <a:buFont typeface="Arial" panose="020B0604020202020204" pitchFamily="34" charset="0"/>
              <a:buNone/>
              <a:defRPr sz="1200">
                <a:solidFill>
                  <a:srgbClr val="898989"/>
                </a:solidFill>
                <a:ea typeface="+mn-ea"/>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5126" name="页脚占位符 4"/>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eaLnBrk="1" hangingPunct="1">
              <a:buFont typeface="Arial" panose="020B0604020202020204" pitchFamily="34" charset="0"/>
              <a:buNone/>
              <a:defRPr sz="1200">
                <a:solidFill>
                  <a:srgbClr val="898989"/>
                </a:solidFill>
                <a:ea typeface="+mn-ea"/>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5127" name="灯片编号占位符 5"/>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r" eaLnBrk="1" hangingPunct="1">
              <a:buFont typeface="Arial" panose="020B0604020202020204" pitchFamily="34" charset="0"/>
              <a:buNone/>
              <a:defRPr sz="1200">
                <a:solidFill>
                  <a:srgbClr val="898989"/>
                </a:solidFill>
                <a:ea typeface="+mn-ea"/>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F0F7559E-07C7-497D-AC2A-F5F2B775F8BB}"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a:t>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pic>
        <p:nvPicPr>
          <p:cNvPr id="2" name="图片 1"/>
          <p:cNvPicPr>
            <a:picLocks noChangeAspect="1"/>
          </p:cNvPicPr>
          <p:nvPr userDrawn="1"/>
        </p:nvPicPr>
        <p:blipFill>
          <a:blip r:embed="rId13"/>
          <a:srcRect t="204" b="15523"/>
          <a:stretch>
            <a:fillRect/>
          </a:stretch>
        </p:blipFill>
        <p:spPr>
          <a:xfrm>
            <a:off x="0" y="0"/>
            <a:ext cx="12192000" cy="6858000"/>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sldNum="0" hdr="0" ftr="0" dt="0"/>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5pPr>
      <a:lvl6pPr marL="4572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6pPr>
      <a:lvl7pPr marL="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7pPr>
      <a:lvl8pPr marL="13716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8pPr>
      <a:lvl9pPr marL="18288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6146" name="图片 1"/>
          <p:cNvPicPr>
            <a:picLocks noChangeAspect="1"/>
          </p:cNvPicPr>
          <p:nvPr userDrawn="1"/>
        </p:nvPicPr>
        <p:blipFill>
          <a:blip r:embed="rId13"/>
          <a:srcRect b="17163"/>
          <a:stretch>
            <a:fillRect/>
          </a:stretch>
        </p:blipFill>
        <p:spPr>
          <a:xfrm>
            <a:off x="0" y="0"/>
            <a:ext cx="12192000" cy="6858000"/>
          </a:xfrm>
          <a:prstGeom prst="rect">
            <a:avLst/>
          </a:prstGeom>
          <a:noFill/>
          <a:ln w="9525">
            <a:noFill/>
          </a:ln>
        </p:spPr>
      </p:pic>
      <p:sp>
        <p:nvSpPr>
          <p:cNvPr id="6147" name="矩形 7"/>
          <p:cNvSpPr>
            <a:spLocks noChangeArrowheads="1"/>
          </p:cNvSpPr>
          <p:nvPr/>
        </p:nvSpPr>
        <p:spPr bwMode="auto">
          <a:xfrm>
            <a:off x="4686300" y="0"/>
            <a:ext cx="7505700" cy="6858000"/>
          </a:xfrm>
          <a:prstGeom prst="rect">
            <a:avLst/>
          </a:prstGeom>
          <a:solidFill>
            <a:srgbClr val="E4E2D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方正兰亭纤黑简体" panose="03000509000000000000" pitchFamily="65" charset="-122"/>
              </a:defRPr>
            </a:lvl1pPr>
            <a:lvl2pPr marL="742950" indent="-285750">
              <a:defRPr>
                <a:solidFill>
                  <a:schemeClr val="tx1"/>
                </a:solidFill>
                <a:latin typeface="Calibri" panose="020F0502020204030204" pitchFamily="34" charset="0"/>
                <a:ea typeface="方正兰亭纤黑简体" panose="03000509000000000000" pitchFamily="65" charset="-122"/>
              </a:defRPr>
            </a:lvl2pPr>
            <a:lvl3pPr marL="1143000" indent="-228600">
              <a:defRPr>
                <a:solidFill>
                  <a:schemeClr val="tx1"/>
                </a:solidFill>
                <a:latin typeface="Calibri" panose="020F0502020204030204" pitchFamily="34" charset="0"/>
                <a:ea typeface="方正兰亭纤黑简体" panose="03000509000000000000" pitchFamily="65" charset="-122"/>
              </a:defRPr>
            </a:lvl3pPr>
            <a:lvl4pPr marL="1600200" indent="-228600">
              <a:defRPr>
                <a:solidFill>
                  <a:schemeClr val="tx1"/>
                </a:solidFill>
                <a:latin typeface="Calibri" panose="020F0502020204030204" pitchFamily="34" charset="0"/>
                <a:ea typeface="方正兰亭纤黑简体" panose="03000509000000000000" pitchFamily="65" charset="-122"/>
              </a:defRPr>
            </a:lvl4pPr>
            <a:lvl5pPr marL="2057400" indent="-228600">
              <a:defRPr>
                <a:solidFill>
                  <a:schemeClr val="tx1"/>
                </a:solidFill>
                <a:latin typeface="Calibri" panose="020F0502020204030204" pitchFamily="34" charset="0"/>
                <a:ea typeface="方正兰亭纤黑简体" panose="03000509000000000000" pitchFamily="65"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方正兰亭纤黑简体" panose="03000509000000000000" pitchFamily="65"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方正兰亭纤黑简体" panose="03000509000000000000" pitchFamily="65"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方正兰亭纤黑简体" panose="03000509000000000000" pitchFamily="65"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方正兰亭纤黑简体" panose="03000509000000000000" pitchFamily="65" charset="-122"/>
              </a:defRPr>
            </a:lvl9p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pitchFamily="34" charset="0"/>
              <a:ea typeface="方正兰亭黑简体" panose="02000000000000000000" pitchFamily="2" charset="-122"/>
              <a:cs typeface="+mn-cs"/>
            </a:endParaRPr>
          </a:p>
        </p:txBody>
      </p:sp>
      <p:sp>
        <p:nvSpPr>
          <p:cNvPr id="6148" name="标题占位符 1"/>
          <p:cNvSpPr>
            <a:spLocks noGrp="1"/>
          </p:cNvSpPr>
          <p:nvPr>
            <p:ph type="title"/>
          </p:nvPr>
        </p:nvSpPr>
        <p:spPr>
          <a:xfrm>
            <a:off x="838200" y="365125"/>
            <a:ext cx="10515600" cy="1325563"/>
          </a:xfrm>
          <a:prstGeom prst="rect">
            <a:avLst/>
          </a:prstGeom>
          <a:noFill/>
          <a:ln w="9525">
            <a:noFill/>
          </a:ln>
        </p:spPr>
        <p:txBody>
          <a:bodyPr anchor="ctr"/>
          <a:lstStyle/>
          <a:p>
            <a:pPr lvl="0"/>
            <a:r>
              <a:rPr lang="zh-CN" altLang="en-US" dirty="0"/>
              <a:t>单击此处编辑母版标题样式</a:t>
            </a:r>
          </a:p>
        </p:txBody>
      </p:sp>
      <p:sp>
        <p:nvSpPr>
          <p:cNvPr id="6149" name="文本占位符 2"/>
          <p:cNvSpPr>
            <a:spLocks noGrp="1"/>
          </p:cNvSpPr>
          <p:nvPr>
            <p:ph type="body" idx="1"/>
          </p:nvPr>
        </p:nvSpPr>
        <p:spPr>
          <a:xfrm>
            <a:off x="838200" y="1825625"/>
            <a:ext cx="10515600" cy="4351338"/>
          </a:xfrm>
          <a:prstGeom prst="rect">
            <a:avLst/>
          </a:prstGeom>
          <a:noFill/>
          <a:ln w="9525">
            <a:noFill/>
          </a:ln>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6151" name="日期占位符 2"/>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eaLnBrk="1" hangingPunct="1">
              <a:buFont typeface="Arial" panose="020B0604020202020204" pitchFamily="34" charset="0"/>
              <a:buNone/>
              <a:defRPr sz="1200">
                <a:solidFill>
                  <a:srgbClr val="898989"/>
                </a:solidFill>
                <a:ea typeface="+mn-ea"/>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6152" name="页脚占位符 3"/>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eaLnBrk="1" hangingPunct="1">
              <a:buFont typeface="Arial" panose="020B0604020202020204" pitchFamily="34" charset="0"/>
              <a:buNone/>
              <a:defRPr sz="1200">
                <a:solidFill>
                  <a:srgbClr val="898989"/>
                </a:solidFill>
                <a:ea typeface="+mn-ea"/>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6153" name="灯片编号占位符 4"/>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r" eaLnBrk="1" hangingPunct="1">
              <a:buFont typeface="Arial" panose="020B0604020202020204" pitchFamily="34" charset="0"/>
              <a:buNone/>
              <a:defRPr sz="1200">
                <a:solidFill>
                  <a:srgbClr val="898989"/>
                </a:solidFill>
                <a:ea typeface="+mn-ea"/>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776CCCCE-B9F4-4AD6-B43A-152C5C4AB8BF}"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a:t>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2" name="矩形 8"/>
          <p:cNvSpPr>
            <a:spLocks noChangeArrowheads="1"/>
          </p:cNvSpPr>
          <p:nvPr/>
        </p:nvSpPr>
        <p:spPr bwMode="auto">
          <a:xfrm>
            <a:off x="0" y="0"/>
            <a:ext cx="4686300" cy="6858000"/>
          </a:xfrm>
          <a:prstGeom prst="rect">
            <a:avLst/>
          </a:prstGeom>
          <a:solidFill>
            <a:schemeClr val="tx1">
              <a:alpha val="14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方正兰亭纤黑简体" panose="03000509000000000000" pitchFamily="65" charset="-122"/>
              </a:defRPr>
            </a:lvl1pPr>
            <a:lvl2pPr marL="742950" indent="-285750">
              <a:defRPr>
                <a:solidFill>
                  <a:schemeClr val="tx1"/>
                </a:solidFill>
                <a:latin typeface="Calibri" panose="020F0502020204030204" pitchFamily="34" charset="0"/>
                <a:ea typeface="方正兰亭纤黑简体" panose="03000509000000000000" pitchFamily="65" charset="-122"/>
              </a:defRPr>
            </a:lvl2pPr>
            <a:lvl3pPr marL="1143000" indent="-228600">
              <a:defRPr>
                <a:solidFill>
                  <a:schemeClr val="tx1"/>
                </a:solidFill>
                <a:latin typeface="Calibri" panose="020F0502020204030204" pitchFamily="34" charset="0"/>
                <a:ea typeface="方正兰亭纤黑简体" panose="03000509000000000000" pitchFamily="65" charset="-122"/>
              </a:defRPr>
            </a:lvl3pPr>
            <a:lvl4pPr marL="1600200" indent="-228600">
              <a:defRPr>
                <a:solidFill>
                  <a:schemeClr val="tx1"/>
                </a:solidFill>
                <a:latin typeface="Calibri" panose="020F0502020204030204" pitchFamily="34" charset="0"/>
                <a:ea typeface="方正兰亭纤黑简体" panose="03000509000000000000" pitchFamily="65" charset="-122"/>
              </a:defRPr>
            </a:lvl4pPr>
            <a:lvl5pPr marL="2057400" indent="-228600">
              <a:defRPr>
                <a:solidFill>
                  <a:schemeClr val="tx1"/>
                </a:solidFill>
                <a:latin typeface="Calibri" panose="020F0502020204030204" pitchFamily="34" charset="0"/>
                <a:ea typeface="方正兰亭纤黑简体" panose="03000509000000000000" pitchFamily="65"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方正兰亭纤黑简体" panose="03000509000000000000" pitchFamily="65"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方正兰亭纤黑简体" panose="03000509000000000000" pitchFamily="65"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方正兰亭纤黑简体" panose="03000509000000000000" pitchFamily="65"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方正兰亭纤黑简体" panose="03000509000000000000" pitchFamily="65" charset="-122"/>
              </a:defRPr>
            </a:lvl9p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pitchFamily="34" charset="0"/>
              <a:ea typeface="方正兰亭黑简体" panose="02000000000000000000" pitchFamily="2" charset="-122"/>
              <a:cs typeface="+mn-cs"/>
            </a:endParaRPr>
          </a:p>
        </p:txBody>
      </p:sp>
    </p:spTree>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hf sldNum="0" hdr="0" ftr="0" dt="0"/>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5pPr>
      <a:lvl6pPr marL="4572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6pPr>
      <a:lvl7pPr marL="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7pPr>
      <a:lvl8pPr marL="13716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8pPr>
      <a:lvl9pPr marL="18288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7170" name="图片 1"/>
          <p:cNvPicPr>
            <a:picLocks noChangeAspect="1"/>
          </p:cNvPicPr>
          <p:nvPr userDrawn="1"/>
        </p:nvPicPr>
        <p:blipFill>
          <a:blip r:embed="rId13"/>
          <a:srcRect t="737"/>
          <a:stretch>
            <a:fillRect/>
          </a:stretch>
        </p:blipFill>
        <p:spPr>
          <a:xfrm>
            <a:off x="0" y="0"/>
            <a:ext cx="12192000" cy="6873875"/>
          </a:xfrm>
          <a:prstGeom prst="rect">
            <a:avLst/>
          </a:prstGeom>
          <a:noFill/>
          <a:ln w="9525">
            <a:noFill/>
          </a:ln>
        </p:spPr>
      </p:pic>
      <p:sp>
        <p:nvSpPr>
          <p:cNvPr id="7171" name="标题占位符 1"/>
          <p:cNvSpPr>
            <a:spLocks noGrp="1"/>
          </p:cNvSpPr>
          <p:nvPr>
            <p:ph type="title"/>
          </p:nvPr>
        </p:nvSpPr>
        <p:spPr>
          <a:xfrm>
            <a:off x="838200" y="365125"/>
            <a:ext cx="10515600" cy="1325563"/>
          </a:xfrm>
          <a:prstGeom prst="rect">
            <a:avLst/>
          </a:prstGeom>
          <a:noFill/>
          <a:ln w="9525">
            <a:noFill/>
          </a:ln>
        </p:spPr>
        <p:txBody>
          <a:bodyPr anchor="ctr"/>
          <a:lstStyle/>
          <a:p>
            <a:pPr lvl="0"/>
            <a:r>
              <a:rPr lang="zh-CN" altLang="en-US" dirty="0"/>
              <a:t>单击此处编辑母版标题样式</a:t>
            </a:r>
          </a:p>
        </p:txBody>
      </p:sp>
      <p:sp>
        <p:nvSpPr>
          <p:cNvPr id="7172" name="文本占位符 2"/>
          <p:cNvSpPr>
            <a:spLocks noGrp="1"/>
          </p:cNvSpPr>
          <p:nvPr>
            <p:ph type="body" idx="1"/>
          </p:nvPr>
        </p:nvSpPr>
        <p:spPr>
          <a:xfrm>
            <a:off x="838200" y="1825625"/>
            <a:ext cx="10515600" cy="4351338"/>
          </a:xfrm>
          <a:prstGeom prst="rect">
            <a:avLst/>
          </a:prstGeom>
          <a:noFill/>
          <a:ln w="9525">
            <a:noFill/>
          </a:ln>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hf sldNum="0" hdr="0" ftr="0" dt="0"/>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5pPr>
      <a:lvl6pPr marL="4572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6pPr>
      <a:lvl7pPr marL="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7pPr>
      <a:lvl8pPr marL="13716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8pPr>
      <a:lvl9pPr marL="18288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194" name="图片 1"/>
          <p:cNvPicPr>
            <a:picLocks noChangeAspect="1"/>
          </p:cNvPicPr>
          <p:nvPr userDrawn="1"/>
        </p:nvPicPr>
        <p:blipFill>
          <a:blip r:embed="rId13"/>
          <a:srcRect t="24307" b="726"/>
          <a:stretch>
            <a:fillRect/>
          </a:stretch>
        </p:blipFill>
        <p:spPr>
          <a:xfrm>
            <a:off x="0" y="0"/>
            <a:ext cx="12192000" cy="6858000"/>
          </a:xfrm>
          <a:prstGeom prst="rect">
            <a:avLst/>
          </a:prstGeom>
          <a:noFill/>
          <a:ln w="9525">
            <a:noFill/>
          </a:ln>
        </p:spPr>
      </p:pic>
      <p:sp>
        <p:nvSpPr>
          <p:cNvPr id="8195" name="标题占位符 1"/>
          <p:cNvSpPr>
            <a:spLocks noGrp="1"/>
          </p:cNvSpPr>
          <p:nvPr>
            <p:ph type="title"/>
          </p:nvPr>
        </p:nvSpPr>
        <p:spPr>
          <a:xfrm>
            <a:off x="838200" y="365125"/>
            <a:ext cx="10515600" cy="1325563"/>
          </a:xfrm>
          <a:prstGeom prst="rect">
            <a:avLst/>
          </a:prstGeom>
          <a:noFill/>
          <a:ln w="9525">
            <a:noFill/>
          </a:ln>
        </p:spPr>
        <p:txBody>
          <a:bodyPr anchor="ctr"/>
          <a:lstStyle/>
          <a:p>
            <a:pPr lvl="0"/>
            <a:r>
              <a:rPr lang="zh-CN" altLang="en-US" dirty="0"/>
              <a:t>单击此处编辑母版标题样式</a:t>
            </a:r>
          </a:p>
        </p:txBody>
      </p:sp>
      <p:sp>
        <p:nvSpPr>
          <p:cNvPr id="8196" name="文本占位符 2"/>
          <p:cNvSpPr>
            <a:spLocks noGrp="1"/>
          </p:cNvSpPr>
          <p:nvPr>
            <p:ph type="body" idx="1"/>
          </p:nvPr>
        </p:nvSpPr>
        <p:spPr>
          <a:xfrm>
            <a:off x="838200" y="1825625"/>
            <a:ext cx="10515600" cy="4351338"/>
          </a:xfrm>
          <a:prstGeom prst="rect">
            <a:avLst/>
          </a:prstGeom>
          <a:noFill/>
          <a:ln w="9525">
            <a:noFill/>
          </a:ln>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Calibri" panose="020F0502020204030204" pitchFamily="34" charset="0"/>
              <a:ea typeface="方正兰亭纤黑简体" panose="03000509000000000000" pitchFamily="65" charset="-122"/>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Calibri" panose="020F0502020204030204" pitchFamily="34" charset="0"/>
              <a:ea typeface="方正兰亭纤黑简体" panose="03000509000000000000" pitchFamily="65" charset="-122"/>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0" fontAlgn="base" latinLnBrk="0" hangingPunct="0">
              <a:lnSpc>
                <a:spcPct val="100000"/>
              </a:lnSpc>
              <a:spcBef>
                <a:spcPct val="0"/>
              </a:spcBef>
              <a:spcAft>
                <a:spcPct val="0"/>
              </a:spcAft>
              <a:buClrTx/>
              <a:buSzTx/>
              <a:buFontTx/>
              <a:buNone/>
              <a:defRPr/>
            </a:pPr>
            <a:fld id="{F4665934-181B-4AE4-A883-8554CF755963}" type="slidenum">
              <a:rPr kumimoji="0" lang="zh-CN" altLang="en-US" sz="1200" b="0" i="0" u="none" strike="noStrike" kern="1200" cap="none" spc="0" normalizeH="0" baseline="0" noProof="0">
                <a:ln>
                  <a:noFill/>
                </a:ln>
                <a:solidFill>
                  <a:schemeClr val="tx1">
                    <a:tint val="75000"/>
                  </a:schemeClr>
                </a:solidFill>
                <a:effectLst/>
                <a:uLnTx/>
                <a:uFillTx/>
                <a:latin typeface="Calibri" panose="020F0502020204030204" pitchFamily="34" charset="0"/>
                <a:ea typeface="方正兰亭纤黑简体" panose="03000509000000000000" pitchFamily="65" charset="-122"/>
                <a:cs typeface="+mn-cs"/>
              </a:rPr>
              <a:t>‹#›</a:t>
            </a:fld>
            <a:endParaRPr kumimoji="0" lang="zh-CN" altLang="en-US" sz="1200" b="0" i="0" u="none" strike="noStrike" kern="1200" cap="none" spc="0" normalizeH="0" baseline="0" noProof="0">
              <a:ln>
                <a:noFill/>
              </a:ln>
              <a:solidFill>
                <a:schemeClr val="tx1">
                  <a:tint val="75000"/>
                </a:schemeClr>
              </a:solidFill>
              <a:effectLst/>
              <a:uLnTx/>
              <a:uFillTx/>
              <a:latin typeface="Calibri" panose="020F0502020204030204" pitchFamily="34" charset="0"/>
              <a:ea typeface="方正兰亭纤黑简体" panose="03000509000000000000" pitchFamily="65" charset="-122"/>
              <a:cs typeface="+mn-cs"/>
            </a:endParaRPr>
          </a:p>
        </p:txBody>
      </p:sp>
    </p:spTree>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p:hf sldNum="0" hdr="0" ftr="0" dt="0"/>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9218" name="图片 1"/>
          <p:cNvPicPr>
            <a:picLocks noChangeAspect="1"/>
          </p:cNvPicPr>
          <p:nvPr userDrawn="1"/>
        </p:nvPicPr>
        <p:blipFill>
          <a:blip r:embed="rId13"/>
          <a:srcRect t="24307" b="726"/>
          <a:stretch>
            <a:fillRect/>
          </a:stretch>
        </p:blipFill>
        <p:spPr>
          <a:xfrm>
            <a:off x="0" y="0"/>
            <a:ext cx="12192000" cy="6858000"/>
          </a:xfrm>
          <a:prstGeom prst="rect">
            <a:avLst/>
          </a:prstGeom>
          <a:noFill/>
          <a:ln w="9525">
            <a:noFill/>
          </a:ln>
        </p:spPr>
      </p:pic>
      <p:sp>
        <p:nvSpPr>
          <p:cNvPr id="9219" name="标题占位符 1"/>
          <p:cNvSpPr>
            <a:spLocks noGrp="1"/>
          </p:cNvSpPr>
          <p:nvPr>
            <p:ph type="title"/>
          </p:nvPr>
        </p:nvSpPr>
        <p:spPr>
          <a:xfrm>
            <a:off x="838200" y="365125"/>
            <a:ext cx="10515600" cy="1325563"/>
          </a:xfrm>
          <a:prstGeom prst="rect">
            <a:avLst/>
          </a:prstGeom>
          <a:noFill/>
          <a:ln w="9525">
            <a:noFill/>
          </a:ln>
        </p:spPr>
        <p:txBody>
          <a:bodyPr anchor="ctr"/>
          <a:lstStyle/>
          <a:p>
            <a:pPr lvl="0"/>
            <a:r>
              <a:rPr lang="zh-CN" altLang="en-US" dirty="0"/>
              <a:t>单击此处编辑母版标题样式</a:t>
            </a:r>
          </a:p>
        </p:txBody>
      </p:sp>
      <p:sp>
        <p:nvSpPr>
          <p:cNvPr id="9220" name="文本占位符 2"/>
          <p:cNvSpPr>
            <a:spLocks noGrp="1"/>
          </p:cNvSpPr>
          <p:nvPr>
            <p:ph type="body" idx="1"/>
          </p:nvPr>
        </p:nvSpPr>
        <p:spPr>
          <a:xfrm>
            <a:off x="838200" y="1825625"/>
            <a:ext cx="10515600" cy="4351338"/>
          </a:xfrm>
          <a:prstGeom prst="rect">
            <a:avLst/>
          </a:prstGeom>
          <a:noFill/>
          <a:ln w="9525">
            <a:noFill/>
          </a:ln>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Lst>
  <p:hf sldNum="0" hdr="0" ftr="0" dt="0"/>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5pPr>
      <a:lvl6pPr marL="4572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6pPr>
      <a:lvl7pPr marL="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7pPr>
      <a:lvl8pPr marL="13716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8pPr>
      <a:lvl9pPr marL="18288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notesSlide" Target="../notesSlides/notesSlide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9.xml"/><Relationship Id="rId2"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image" Target="../media/image10.png"/></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1" Type="http://schemas.openxmlformats.org/officeDocument/2006/relationships/slideLayout" Target="../slideLayouts/slideLayout51.xml"/><Relationship Id="rId2" Type="http://schemas.openxmlformats.org/officeDocument/2006/relationships/image" Target="../media/image4.png"/></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5.png"/><Relationship Id="rId1" Type="http://schemas.openxmlformats.org/officeDocument/2006/relationships/slideLayout" Target="../slideLayouts/slideLayout51.xml"/><Relationship Id="rId2" Type="http://schemas.openxmlformats.org/officeDocument/2006/relationships/image" Target="../media/image4.png"/></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6.tiff"/><Relationship Id="rId1" Type="http://schemas.openxmlformats.org/officeDocument/2006/relationships/slideLayout" Target="../slideLayouts/slideLayout51.xml"/><Relationship Id="rId2" Type="http://schemas.openxmlformats.org/officeDocument/2006/relationships/image" Target="../media/image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7.png"/><Relationship Id="rId1" Type="http://schemas.openxmlformats.org/officeDocument/2006/relationships/slideLayout" Target="../slideLayouts/slideLayout51.xml"/><Relationship Id="rId2" Type="http://schemas.openxmlformats.org/officeDocument/2006/relationships/image" Target="../media/image4.png"/></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8.png"/><Relationship Id="rId1" Type="http://schemas.openxmlformats.org/officeDocument/2006/relationships/slideLayout" Target="../slideLayouts/slideLayout51.xml"/><Relationship Id="rId2" Type="http://schemas.openxmlformats.org/officeDocument/2006/relationships/image" Target="../media/image4.png"/></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9.png"/><Relationship Id="rId1" Type="http://schemas.openxmlformats.org/officeDocument/2006/relationships/slideLayout" Target="../slideLayouts/slideLayout51.xml"/><Relationship Id="rId2" Type="http://schemas.openxmlformats.org/officeDocument/2006/relationships/image" Target="../media/image4.png"/></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20.png"/><Relationship Id="rId1" Type="http://schemas.openxmlformats.org/officeDocument/2006/relationships/slideLayout" Target="../slideLayouts/slideLayout51.xml"/><Relationship Id="rId2" Type="http://schemas.openxmlformats.org/officeDocument/2006/relationships/image" Target="../media/image4.png"/></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21.png"/><Relationship Id="rId1" Type="http://schemas.openxmlformats.org/officeDocument/2006/relationships/slideLayout" Target="../slideLayouts/slideLayout51.xml"/><Relationship Id="rId2" Type="http://schemas.openxmlformats.org/officeDocument/2006/relationships/image" Target="../media/image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image" Target="../media/image1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image" Target="../media/image10.png"/></Relationships>
</file>

<file path=ppt/slides/_rels/slide28.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22.png"/><Relationship Id="rId1" Type="http://schemas.openxmlformats.org/officeDocument/2006/relationships/slideLayout" Target="../slideLayouts/slideLayout51.xml"/><Relationship Id="rId2" Type="http://schemas.openxmlformats.org/officeDocument/2006/relationships/image" Target="../media/image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image" Target="../media/image1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30.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23.png"/><Relationship Id="rId1" Type="http://schemas.openxmlformats.org/officeDocument/2006/relationships/slideLayout" Target="../slideLayouts/slideLayout51.xml"/><Relationship Id="rId2" Type="http://schemas.openxmlformats.org/officeDocument/2006/relationships/image" Target="../media/image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0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baike.baidu.com/item/&#37096;&#32626;&#22270;"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image" Target="../media/image1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image" Target="../media/image5.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1977628" y="189045"/>
            <a:ext cx="8284564" cy="184467"/>
            <a:chOff x="614763" y="6416888"/>
            <a:chExt cx="10818655" cy="297382"/>
          </a:xfrm>
          <a:solidFill>
            <a:schemeClr val="bg1">
              <a:alpha val="85000"/>
            </a:schemeClr>
          </a:solidFill>
        </p:grpSpPr>
        <p:sp>
          <p:nvSpPr>
            <p:cNvPr id="54" name="任意多边形 53"/>
            <p:cNvSpPr/>
            <p:nvPr/>
          </p:nvSpPr>
          <p:spPr bwMode="auto">
            <a:xfrm>
              <a:off x="4490511" y="6416888"/>
              <a:ext cx="303982" cy="297382"/>
            </a:xfrm>
            <a:custGeom>
              <a:avLst/>
              <a:gdLst/>
              <a:ahLst/>
              <a:cxnLst/>
              <a:rect l="l" t="t" r="r" b="b"/>
              <a:pathLst>
                <a:path w="303982" h="297382">
                  <a:moveTo>
                    <a:pt x="148791" y="0"/>
                  </a:moveTo>
                  <a:cubicBezTo>
                    <a:pt x="176923" y="0"/>
                    <a:pt x="202921" y="6633"/>
                    <a:pt x="226787" y="19899"/>
                  </a:cubicBezTo>
                  <a:cubicBezTo>
                    <a:pt x="250652" y="33165"/>
                    <a:pt x="269450" y="51130"/>
                    <a:pt x="283183" y="73796"/>
                  </a:cubicBezTo>
                  <a:cubicBezTo>
                    <a:pt x="297049" y="96594"/>
                    <a:pt x="303982" y="121459"/>
                    <a:pt x="303982" y="148391"/>
                  </a:cubicBezTo>
                  <a:cubicBezTo>
                    <a:pt x="303982" y="175323"/>
                    <a:pt x="297116" y="200255"/>
                    <a:pt x="283383" y="223186"/>
                  </a:cubicBezTo>
                  <a:cubicBezTo>
                    <a:pt x="269784" y="245985"/>
                    <a:pt x="251319" y="264051"/>
                    <a:pt x="227987" y="277383"/>
                  </a:cubicBezTo>
                  <a:cubicBezTo>
                    <a:pt x="204655" y="290716"/>
                    <a:pt x="179323" y="297382"/>
                    <a:pt x="151991" y="297382"/>
                  </a:cubicBezTo>
                  <a:cubicBezTo>
                    <a:pt x="124926" y="297382"/>
                    <a:pt x="99661" y="290749"/>
                    <a:pt x="76196" y="277483"/>
                  </a:cubicBezTo>
                  <a:cubicBezTo>
                    <a:pt x="52731" y="264217"/>
                    <a:pt x="34165" y="246218"/>
                    <a:pt x="20499" y="223486"/>
                  </a:cubicBezTo>
                  <a:cubicBezTo>
                    <a:pt x="6833" y="200755"/>
                    <a:pt x="0" y="176123"/>
                    <a:pt x="0" y="149591"/>
                  </a:cubicBezTo>
                  <a:cubicBezTo>
                    <a:pt x="0" y="123326"/>
                    <a:pt x="6800" y="98627"/>
                    <a:pt x="20399" y="75495"/>
                  </a:cubicBezTo>
                  <a:cubicBezTo>
                    <a:pt x="33998" y="52364"/>
                    <a:pt x="52197" y="33998"/>
                    <a:pt x="74996" y="20399"/>
                  </a:cubicBezTo>
                  <a:cubicBezTo>
                    <a:pt x="97928" y="6800"/>
                    <a:pt x="122526" y="0"/>
                    <a:pt x="148791" y="0"/>
                  </a:cubicBezTo>
                  <a:close/>
                  <a:moveTo>
                    <a:pt x="151191" y="27598"/>
                  </a:moveTo>
                  <a:cubicBezTo>
                    <a:pt x="129459" y="27598"/>
                    <a:pt x="109193" y="33131"/>
                    <a:pt x="90395" y="44197"/>
                  </a:cubicBezTo>
                  <a:cubicBezTo>
                    <a:pt x="71596" y="55263"/>
                    <a:pt x="56630" y="70162"/>
                    <a:pt x="45498" y="88895"/>
                  </a:cubicBezTo>
                  <a:cubicBezTo>
                    <a:pt x="34365" y="107627"/>
                    <a:pt x="28798" y="127859"/>
                    <a:pt x="28798" y="149591"/>
                  </a:cubicBezTo>
                  <a:cubicBezTo>
                    <a:pt x="28798" y="171056"/>
                    <a:pt x="34365" y="191055"/>
                    <a:pt x="45498" y="209587"/>
                  </a:cubicBezTo>
                  <a:cubicBezTo>
                    <a:pt x="56630" y="228119"/>
                    <a:pt x="71729" y="242819"/>
                    <a:pt x="90795" y="253685"/>
                  </a:cubicBezTo>
                  <a:cubicBezTo>
                    <a:pt x="109860" y="264551"/>
                    <a:pt x="130392" y="269984"/>
                    <a:pt x="152391" y="269984"/>
                  </a:cubicBezTo>
                  <a:cubicBezTo>
                    <a:pt x="169056" y="269984"/>
                    <a:pt x="184822" y="266884"/>
                    <a:pt x="199688" y="260684"/>
                  </a:cubicBezTo>
                  <a:cubicBezTo>
                    <a:pt x="214554" y="254485"/>
                    <a:pt x="227653" y="245752"/>
                    <a:pt x="238986" y="234486"/>
                  </a:cubicBezTo>
                  <a:cubicBezTo>
                    <a:pt x="250318" y="223220"/>
                    <a:pt x="259118" y="210187"/>
                    <a:pt x="265384" y="195388"/>
                  </a:cubicBezTo>
                  <a:cubicBezTo>
                    <a:pt x="271650" y="180589"/>
                    <a:pt x="274784" y="164923"/>
                    <a:pt x="274784" y="148391"/>
                  </a:cubicBezTo>
                  <a:cubicBezTo>
                    <a:pt x="274784" y="126926"/>
                    <a:pt x="269184" y="106894"/>
                    <a:pt x="257985" y="88295"/>
                  </a:cubicBezTo>
                  <a:cubicBezTo>
                    <a:pt x="246785" y="69696"/>
                    <a:pt x="231686" y="54930"/>
                    <a:pt x="212687" y="43997"/>
                  </a:cubicBezTo>
                  <a:cubicBezTo>
                    <a:pt x="193689" y="33065"/>
                    <a:pt x="173190" y="27598"/>
                    <a:pt x="151191" y="27598"/>
                  </a:cubicBezTo>
                  <a:close/>
                </a:path>
              </a:pathLst>
            </a:custGeom>
            <a:grpFill/>
            <a:ln w="9525" cap="flat" cmpd="sng" algn="ctr">
              <a:noFill/>
              <a:prstDash val="solid"/>
              <a:round/>
              <a:headEnd type="none" w="med" len="med"/>
              <a:tailEnd type="none" w="med" len="med"/>
            </a:ln>
            <a:effectLst/>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Calibri" panose="020F0502020204030204" pitchFamily="34" charset="0"/>
                <a:ea typeface="方正兰亭纤黑简体" panose="03000509000000000000" pitchFamily="65" charset="-122"/>
                <a:cs typeface="+mn-cs"/>
              </a:endParaRPr>
            </a:p>
          </p:txBody>
        </p:sp>
        <p:sp>
          <p:nvSpPr>
            <p:cNvPr id="53" name="任意多边形 52"/>
            <p:cNvSpPr/>
            <p:nvPr/>
          </p:nvSpPr>
          <p:spPr bwMode="auto">
            <a:xfrm>
              <a:off x="11129437" y="6416888"/>
              <a:ext cx="303981" cy="297382"/>
            </a:xfrm>
            <a:custGeom>
              <a:avLst/>
              <a:gdLst/>
              <a:ahLst/>
              <a:cxnLst/>
              <a:rect l="l" t="t" r="r" b="b"/>
              <a:pathLst>
                <a:path w="303981" h="297382">
                  <a:moveTo>
                    <a:pt x="148791" y="0"/>
                  </a:moveTo>
                  <a:cubicBezTo>
                    <a:pt x="176923" y="0"/>
                    <a:pt x="202920" y="6633"/>
                    <a:pt x="226786" y="19899"/>
                  </a:cubicBezTo>
                  <a:cubicBezTo>
                    <a:pt x="250651" y="33165"/>
                    <a:pt x="269450" y="51130"/>
                    <a:pt x="283182" y="73796"/>
                  </a:cubicBezTo>
                  <a:cubicBezTo>
                    <a:pt x="297048" y="96594"/>
                    <a:pt x="303981" y="121459"/>
                    <a:pt x="303981" y="148391"/>
                  </a:cubicBezTo>
                  <a:cubicBezTo>
                    <a:pt x="303981" y="175323"/>
                    <a:pt x="297114" y="200255"/>
                    <a:pt x="283382" y="223186"/>
                  </a:cubicBezTo>
                  <a:cubicBezTo>
                    <a:pt x="269783" y="245985"/>
                    <a:pt x="251317" y="264051"/>
                    <a:pt x="227986" y="277383"/>
                  </a:cubicBezTo>
                  <a:cubicBezTo>
                    <a:pt x="204654" y="290716"/>
                    <a:pt x="179322" y="297382"/>
                    <a:pt x="151990" y="297382"/>
                  </a:cubicBezTo>
                  <a:cubicBezTo>
                    <a:pt x="124926" y="297382"/>
                    <a:pt x="99660" y="290749"/>
                    <a:pt x="76195" y="277483"/>
                  </a:cubicBezTo>
                  <a:cubicBezTo>
                    <a:pt x="52730" y="264217"/>
                    <a:pt x="34164" y="246218"/>
                    <a:pt x="20498" y="223486"/>
                  </a:cubicBezTo>
                  <a:cubicBezTo>
                    <a:pt x="6833" y="200755"/>
                    <a:pt x="0" y="176123"/>
                    <a:pt x="0" y="149591"/>
                  </a:cubicBezTo>
                  <a:cubicBezTo>
                    <a:pt x="0" y="123326"/>
                    <a:pt x="6799" y="98627"/>
                    <a:pt x="20398" y="75495"/>
                  </a:cubicBezTo>
                  <a:cubicBezTo>
                    <a:pt x="33998" y="52364"/>
                    <a:pt x="52197" y="33998"/>
                    <a:pt x="74995" y="20399"/>
                  </a:cubicBezTo>
                  <a:cubicBezTo>
                    <a:pt x="97927" y="6800"/>
                    <a:pt x="122526" y="0"/>
                    <a:pt x="148791" y="0"/>
                  </a:cubicBezTo>
                  <a:close/>
                  <a:moveTo>
                    <a:pt x="151190" y="27598"/>
                  </a:moveTo>
                  <a:cubicBezTo>
                    <a:pt x="129458" y="27598"/>
                    <a:pt x="109193" y="33131"/>
                    <a:pt x="90394" y="44197"/>
                  </a:cubicBezTo>
                  <a:cubicBezTo>
                    <a:pt x="71595" y="55263"/>
                    <a:pt x="56630" y="70162"/>
                    <a:pt x="45497" y="88895"/>
                  </a:cubicBezTo>
                  <a:cubicBezTo>
                    <a:pt x="34364" y="107627"/>
                    <a:pt x="28798" y="127859"/>
                    <a:pt x="28798" y="149591"/>
                  </a:cubicBezTo>
                  <a:cubicBezTo>
                    <a:pt x="28798" y="171056"/>
                    <a:pt x="34364" y="191055"/>
                    <a:pt x="45497" y="209587"/>
                  </a:cubicBezTo>
                  <a:cubicBezTo>
                    <a:pt x="56630" y="228119"/>
                    <a:pt x="71729" y="242819"/>
                    <a:pt x="90794" y="253685"/>
                  </a:cubicBezTo>
                  <a:cubicBezTo>
                    <a:pt x="109859" y="264551"/>
                    <a:pt x="130392" y="269984"/>
                    <a:pt x="152390" y="269984"/>
                  </a:cubicBezTo>
                  <a:cubicBezTo>
                    <a:pt x="169056" y="269984"/>
                    <a:pt x="184822" y="266884"/>
                    <a:pt x="199688" y="260684"/>
                  </a:cubicBezTo>
                  <a:cubicBezTo>
                    <a:pt x="214553" y="254485"/>
                    <a:pt x="227652" y="245752"/>
                    <a:pt x="238985" y="234486"/>
                  </a:cubicBezTo>
                  <a:cubicBezTo>
                    <a:pt x="250317" y="223220"/>
                    <a:pt x="259116" y="210187"/>
                    <a:pt x="265384" y="195388"/>
                  </a:cubicBezTo>
                  <a:cubicBezTo>
                    <a:pt x="271649" y="180589"/>
                    <a:pt x="274783" y="164923"/>
                    <a:pt x="274783" y="148391"/>
                  </a:cubicBezTo>
                  <a:cubicBezTo>
                    <a:pt x="274783" y="126926"/>
                    <a:pt x="269183" y="106894"/>
                    <a:pt x="257984" y="88295"/>
                  </a:cubicBezTo>
                  <a:cubicBezTo>
                    <a:pt x="246785" y="69696"/>
                    <a:pt x="231686" y="54930"/>
                    <a:pt x="212687" y="43997"/>
                  </a:cubicBezTo>
                  <a:cubicBezTo>
                    <a:pt x="193688" y="33065"/>
                    <a:pt x="173189" y="27598"/>
                    <a:pt x="151190" y="27598"/>
                  </a:cubicBezTo>
                  <a:close/>
                </a:path>
              </a:pathLst>
            </a:custGeom>
            <a:grpFill/>
            <a:ln w="9525" cap="flat" cmpd="sng" algn="ctr">
              <a:noFill/>
              <a:prstDash val="solid"/>
              <a:round/>
              <a:headEnd type="none" w="med" len="med"/>
              <a:tailEnd type="none" w="med" len="med"/>
            </a:ln>
            <a:effectLst/>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Calibri" panose="020F0502020204030204" pitchFamily="34" charset="0"/>
                <a:ea typeface="方正兰亭纤黑简体" panose="03000509000000000000" pitchFamily="65" charset="-122"/>
                <a:cs typeface="+mn-cs"/>
              </a:endParaRPr>
            </a:p>
          </p:txBody>
        </p:sp>
        <p:sp>
          <p:nvSpPr>
            <p:cNvPr id="52" name="任意多边形 51"/>
            <p:cNvSpPr/>
            <p:nvPr/>
          </p:nvSpPr>
          <p:spPr bwMode="auto">
            <a:xfrm>
              <a:off x="614763" y="6417488"/>
              <a:ext cx="176589" cy="296782"/>
            </a:xfrm>
            <a:custGeom>
              <a:avLst/>
              <a:gdLst/>
              <a:ahLst/>
              <a:cxnLst/>
              <a:rect l="l" t="t" r="r" b="b"/>
              <a:pathLst>
                <a:path w="176589" h="296782">
                  <a:moveTo>
                    <a:pt x="89794" y="0"/>
                  </a:moveTo>
                  <a:cubicBezTo>
                    <a:pt x="104727" y="0"/>
                    <a:pt x="118159" y="3200"/>
                    <a:pt x="130092" y="9599"/>
                  </a:cubicBezTo>
                  <a:cubicBezTo>
                    <a:pt x="142024" y="15999"/>
                    <a:pt x="151457" y="25099"/>
                    <a:pt x="158390" y="36898"/>
                  </a:cubicBezTo>
                  <a:cubicBezTo>
                    <a:pt x="165323" y="48697"/>
                    <a:pt x="169123" y="62330"/>
                    <a:pt x="169789" y="77795"/>
                  </a:cubicBezTo>
                  <a:lnTo>
                    <a:pt x="139791" y="77795"/>
                  </a:lnTo>
                  <a:cubicBezTo>
                    <a:pt x="138058" y="61930"/>
                    <a:pt x="132592" y="49564"/>
                    <a:pt x="123392" y="40698"/>
                  </a:cubicBezTo>
                  <a:cubicBezTo>
                    <a:pt x="114193" y="31831"/>
                    <a:pt x="102327" y="27398"/>
                    <a:pt x="87794" y="27398"/>
                  </a:cubicBezTo>
                  <a:cubicBezTo>
                    <a:pt x="78462" y="27398"/>
                    <a:pt x="69962" y="29632"/>
                    <a:pt x="62296" y="34098"/>
                  </a:cubicBezTo>
                  <a:cubicBezTo>
                    <a:pt x="54630" y="38564"/>
                    <a:pt x="48630" y="44697"/>
                    <a:pt x="44297" y="52497"/>
                  </a:cubicBezTo>
                  <a:cubicBezTo>
                    <a:pt x="39964" y="60296"/>
                    <a:pt x="37797" y="68863"/>
                    <a:pt x="37797" y="78195"/>
                  </a:cubicBezTo>
                  <a:cubicBezTo>
                    <a:pt x="37797" y="91394"/>
                    <a:pt x="42464" y="101994"/>
                    <a:pt x="51796" y="109993"/>
                  </a:cubicBezTo>
                  <a:cubicBezTo>
                    <a:pt x="59663" y="116793"/>
                    <a:pt x="75062" y="123259"/>
                    <a:pt x="97994" y="129392"/>
                  </a:cubicBezTo>
                  <a:cubicBezTo>
                    <a:pt x="112126" y="132992"/>
                    <a:pt x="122759" y="136392"/>
                    <a:pt x="129892" y="139592"/>
                  </a:cubicBezTo>
                  <a:cubicBezTo>
                    <a:pt x="137025" y="142791"/>
                    <a:pt x="143724" y="147124"/>
                    <a:pt x="149991" y="152591"/>
                  </a:cubicBezTo>
                  <a:cubicBezTo>
                    <a:pt x="167723" y="168723"/>
                    <a:pt x="176589" y="188789"/>
                    <a:pt x="176589" y="212787"/>
                  </a:cubicBezTo>
                  <a:cubicBezTo>
                    <a:pt x="176589" y="228119"/>
                    <a:pt x="172656" y="242219"/>
                    <a:pt x="164790" y="255084"/>
                  </a:cubicBezTo>
                  <a:cubicBezTo>
                    <a:pt x="156923" y="267950"/>
                    <a:pt x="146224" y="278116"/>
                    <a:pt x="132692" y="285583"/>
                  </a:cubicBezTo>
                  <a:cubicBezTo>
                    <a:pt x="119159" y="293049"/>
                    <a:pt x="104460" y="296782"/>
                    <a:pt x="88594" y="296782"/>
                  </a:cubicBezTo>
                  <a:cubicBezTo>
                    <a:pt x="76328" y="296782"/>
                    <a:pt x="64496" y="294515"/>
                    <a:pt x="53096" y="289982"/>
                  </a:cubicBezTo>
                  <a:cubicBezTo>
                    <a:pt x="41697" y="285449"/>
                    <a:pt x="31931" y="279116"/>
                    <a:pt x="23798" y="270984"/>
                  </a:cubicBezTo>
                  <a:cubicBezTo>
                    <a:pt x="16199" y="263384"/>
                    <a:pt x="10332" y="254385"/>
                    <a:pt x="6199" y="243985"/>
                  </a:cubicBezTo>
                  <a:cubicBezTo>
                    <a:pt x="2733" y="235852"/>
                    <a:pt x="666" y="224920"/>
                    <a:pt x="0" y="211187"/>
                  </a:cubicBezTo>
                  <a:lnTo>
                    <a:pt x="30798" y="211187"/>
                  </a:lnTo>
                  <a:cubicBezTo>
                    <a:pt x="31998" y="228786"/>
                    <a:pt x="37931" y="242885"/>
                    <a:pt x="48597" y="253485"/>
                  </a:cubicBezTo>
                  <a:cubicBezTo>
                    <a:pt x="59263" y="264084"/>
                    <a:pt x="72728" y="269384"/>
                    <a:pt x="88994" y="269384"/>
                  </a:cubicBezTo>
                  <a:cubicBezTo>
                    <a:pt x="99660" y="269384"/>
                    <a:pt x="109526" y="266884"/>
                    <a:pt x="118592" y="261884"/>
                  </a:cubicBezTo>
                  <a:cubicBezTo>
                    <a:pt x="127659" y="256884"/>
                    <a:pt x="134825" y="250085"/>
                    <a:pt x="140091" y="241485"/>
                  </a:cubicBezTo>
                  <a:cubicBezTo>
                    <a:pt x="145357" y="232886"/>
                    <a:pt x="147991" y="223520"/>
                    <a:pt x="147991" y="213387"/>
                  </a:cubicBezTo>
                  <a:cubicBezTo>
                    <a:pt x="147991" y="196721"/>
                    <a:pt x="141324" y="182789"/>
                    <a:pt x="127992" y="171590"/>
                  </a:cubicBezTo>
                  <a:cubicBezTo>
                    <a:pt x="119326" y="164257"/>
                    <a:pt x="104593" y="157924"/>
                    <a:pt x="83795" y="152591"/>
                  </a:cubicBezTo>
                  <a:cubicBezTo>
                    <a:pt x="80861" y="151924"/>
                    <a:pt x="78495" y="151357"/>
                    <a:pt x="76695" y="150891"/>
                  </a:cubicBezTo>
                  <a:cubicBezTo>
                    <a:pt x="74895" y="150424"/>
                    <a:pt x="73662" y="150058"/>
                    <a:pt x="72995" y="149791"/>
                  </a:cubicBezTo>
                  <a:cubicBezTo>
                    <a:pt x="63129" y="147258"/>
                    <a:pt x="54396" y="143991"/>
                    <a:pt x="46797" y="139992"/>
                  </a:cubicBezTo>
                  <a:cubicBezTo>
                    <a:pt x="34931" y="133859"/>
                    <a:pt x="25665" y="125259"/>
                    <a:pt x="18998" y="114193"/>
                  </a:cubicBezTo>
                  <a:cubicBezTo>
                    <a:pt x="12332" y="102994"/>
                    <a:pt x="8999" y="90595"/>
                    <a:pt x="8999" y="76995"/>
                  </a:cubicBezTo>
                  <a:cubicBezTo>
                    <a:pt x="8999" y="62463"/>
                    <a:pt x="12532" y="49330"/>
                    <a:pt x="19598" y="37598"/>
                  </a:cubicBezTo>
                  <a:cubicBezTo>
                    <a:pt x="26665" y="25865"/>
                    <a:pt x="36331" y="16666"/>
                    <a:pt x="48597" y="9999"/>
                  </a:cubicBezTo>
                  <a:cubicBezTo>
                    <a:pt x="60863" y="3333"/>
                    <a:pt x="74595" y="0"/>
                    <a:pt x="89794" y="0"/>
                  </a:cubicBezTo>
                  <a:close/>
                </a:path>
              </a:pathLst>
            </a:custGeom>
            <a:grpFill/>
            <a:ln w="9525" cap="flat" cmpd="sng" algn="ctr">
              <a:noFill/>
              <a:prstDash val="solid"/>
              <a:round/>
              <a:headEnd type="none" w="med" len="med"/>
              <a:tailEnd type="none" w="med" len="med"/>
            </a:ln>
            <a:effectLst/>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Calibri" panose="020F0502020204030204" pitchFamily="34" charset="0"/>
                <a:ea typeface="方正兰亭纤黑简体" panose="03000509000000000000" pitchFamily="65" charset="-122"/>
                <a:cs typeface="+mn-cs"/>
              </a:endParaRPr>
            </a:p>
          </p:txBody>
        </p:sp>
        <p:sp>
          <p:nvSpPr>
            <p:cNvPr id="51" name="任意多边形 50"/>
            <p:cNvSpPr/>
            <p:nvPr/>
          </p:nvSpPr>
          <p:spPr bwMode="auto">
            <a:xfrm>
              <a:off x="7482288" y="6417488"/>
              <a:ext cx="176589" cy="296782"/>
            </a:xfrm>
            <a:custGeom>
              <a:avLst/>
              <a:gdLst/>
              <a:ahLst/>
              <a:cxnLst/>
              <a:rect l="l" t="t" r="r" b="b"/>
              <a:pathLst>
                <a:path w="176589" h="296782">
                  <a:moveTo>
                    <a:pt x="89795" y="0"/>
                  </a:moveTo>
                  <a:cubicBezTo>
                    <a:pt x="104726" y="0"/>
                    <a:pt x="118159" y="3200"/>
                    <a:pt x="130092" y="9599"/>
                  </a:cubicBezTo>
                  <a:cubicBezTo>
                    <a:pt x="142024" y="15999"/>
                    <a:pt x="151457" y="25099"/>
                    <a:pt x="158390" y="36898"/>
                  </a:cubicBezTo>
                  <a:cubicBezTo>
                    <a:pt x="165323" y="48697"/>
                    <a:pt x="169122" y="62330"/>
                    <a:pt x="169790" y="77795"/>
                  </a:cubicBezTo>
                  <a:lnTo>
                    <a:pt x="139792" y="77795"/>
                  </a:lnTo>
                  <a:cubicBezTo>
                    <a:pt x="138058" y="61930"/>
                    <a:pt x="132592" y="49564"/>
                    <a:pt x="123393" y="40698"/>
                  </a:cubicBezTo>
                  <a:cubicBezTo>
                    <a:pt x="114193" y="31831"/>
                    <a:pt x="102326" y="27398"/>
                    <a:pt x="87795" y="27398"/>
                  </a:cubicBezTo>
                  <a:cubicBezTo>
                    <a:pt x="78462" y="27398"/>
                    <a:pt x="69962" y="29632"/>
                    <a:pt x="62296" y="34098"/>
                  </a:cubicBezTo>
                  <a:cubicBezTo>
                    <a:pt x="54629" y="38564"/>
                    <a:pt x="48630" y="44697"/>
                    <a:pt x="44297" y="52497"/>
                  </a:cubicBezTo>
                  <a:cubicBezTo>
                    <a:pt x="39964" y="60296"/>
                    <a:pt x="37798" y="68863"/>
                    <a:pt x="37798" y="78195"/>
                  </a:cubicBezTo>
                  <a:cubicBezTo>
                    <a:pt x="37798" y="91394"/>
                    <a:pt x="42464" y="101994"/>
                    <a:pt x="51797" y="109993"/>
                  </a:cubicBezTo>
                  <a:cubicBezTo>
                    <a:pt x="59663" y="116793"/>
                    <a:pt x="75062" y="123259"/>
                    <a:pt x="97994" y="129392"/>
                  </a:cubicBezTo>
                  <a:cubicBezTo>
                    <a:pt x="112126" y="132992"/>
                    <a:pt x="122759" y="136392"/>
                    <a:pt x="129892" y="139592"/>
                  </a:cubicBezTo>
                  <a:cubicBezTo>
                    <a:pt x="137024" y="142791"/>
                    <a:pt x="143724" y="147124"/>
                    <a:pt x="149991" y="152591"/>
                  </a:cubicBezTo>
                  <a:cubicBezTo>
                    <a:pt x="167722" y="168723"/>
                    <a:pt x="176589" y="188789"/>
                    <a:pt x="176589" y="212787"/>
                  </a:cubicBezTo>
                  <a:cubicBezTo>
                    <a:pt x="176589" y="228119"/>
                    <a:pt x="172656" y="242219"/>
                    <a:pt x="164790" y="255084"/>
                  </a:cubicBezTo>
                  <a:cubicBezTo>
                    <a:pt x="156923" y="267950"/>
                    <a:pt x="146224" y="278116"/>
                    <a:pt x="132692" y="285583"/>
                  </a:cubicBezTo>
                  <a:cubicBezTo>
                    <a:pt x="119159" y="293049"/>
                    <a:pt x="104460" y="296782"/>
                    <a:pt x="88595" y="296782"/>
                  </a:cubicBezTo>
                  <a:cubicBezTo>
                    <a:pt x="76328" y="296782"/>
                    <a:pt x="64496" y="294515"/>
                    <a:pt x="53097" y="289982"/>
                  </a:cubicBezTo>
                  <a:cubicBezTo>
                    <a:pt x="41698" y="285449"/>
                    <a:pt x="31931" y="279116"/>
                    <a:pt x="23799" y="270984"/>
                  </a:cubicBezTo>
                  <a:cubicBezTo>
                    <a:pt x="16199" y="263384"/>
                    <a:pt x="10332" y="254385"/>
                    <a:pt x="6200" y="243985"/>
                  </a:cubicBezTo>
                  <a:cubicBezTo>
                    <a:pt x="2732" y="235852"/>
                    <a:pt x="666" y="224920"/>
                    <a:pt x="0" y="211187"/>
                  </a:cubicBezTo>
                  <a:lnTo>
                    <a:pt x="30798" y="211187"/>
                  </a:lnTo>
                  <a:cubicBezTo>
                    <a:pt x="31998" y="228786"/>
                    <a:pt x="37930" y="242885"/>
                    <a:pt x="48597" y="253485"/>
                  </a:cubicBezTo>
                  <a:cubicBezTo>
                    <a:pt x="59263" y="264084"/>
                    <a:pt x="72728" y="269384"/>
                    <a:pt x="88995" y="269384"/>
                  </a:cubicBezTo>
                  <a:cubicBezTo>
                    <a:pt x="99660" y="269384"/>
                    <a:pt x="109526" y="266884"/>
                    <a:pt x="118593" y="261884"/>
                  </a:cubicBezTo>
                  <a:cubicBezTo>
                    <a:pt x="127659" y="256884"/>
                    <a:pt x="134824" y="250085"/>
                    <a:pt x="140092" y="241485"/>
                  </a:cubicBezTo>
                  <a:cubicBezTo>
                    <a:pt x="145357" y="232886"/>
                    <a:pt x="147991" y="223520"/>
                    <a:pt x="147991" y="213387"/>
                  </a:cubicBezTo>
                  <a:cubicBezTo>
                    <a:pt x="147991" y="196721"/>
                    <a:pt x="141324" y="182789"/>
                    <a:pt x="127992" y="171590"/>
                  </a:cubicBezTo>
                  <a:cubicBezTo>
                    <a:pt x="119325" y="164257"/>
                    <a:pt x="104594" y="157924"/>
                    <a:pt x="83795" y="152591"/>
                  </a:cubicBezTo>
                  <a:cubicBezTo>
                    <a:pt x="80861" y="151924"/>
                    <a:pt x="78495" y="151357"/>
                    <a:pt x="76695" y="150891"/>
                  </a:cubicBezTo>
                  <a:cubicBezTo>
                    <a:pt x="74896" y="150424"/>
                    <a:pt x="73662" y="150058"/>
                    <a:pt x="72996" y="149791"/>
                  </a:cubicBezTo>
                  <a:cubicBezTo>
                    <a:pt x="63129" y="147258"/>
                    <a:pt x="54397" y="143991"/>
                    <a:pt x="46797" y="139992"/>
                  </a:cubicBezTo>
                  <a:cubicBezTo>
                    <a:pt x="34930" y="133859"/>
                    <a:pt x="25665" y="125259"/>
                    <a:pt x="18999" y="114193"/>
                  </a:cubicBezTo>
                  <a:cubicBezTo>
                    <a:pt x="12332" y="102994"/>
                    <a:pt x="9000" y="90595"/>
                    <a:pt x="9000" y="76995"/>
                  </a:cubicBezTo>
                  <a:cubicBezTo>
                    <a:pt x="9000" y="62463"/>
                    <a:pt x="12532" y="49330"/>
                    <a:pt x="19599" y="37598"/>
                  </a:cubicBezTo>
                  <a:cubicBezTo>
                    <a:pt x="26665" y="25865"/>
                    <a:pt x="36330" y="16666"/>
                    <a:pt x="48597" y="9999"/>
                  </a:cubicBezTo>
                  <a:cubicBezTo>
                    <a:pt x="60863" y="3333"/>
                    <a:pt x="74596" y="0"/>
                    <a:pt x="89795" y="0"/>
                  </a:cubicBezTo>
                  <a:close/>
                </a:path>
              </a:pathLst>
            </a:custGeom>
            <a:grpFill/>
            <a:ln w="9525" cap="flat" cmpd="sng" algn="ctr">
              <a:noFill/>
              <a:prstDash val="solid"/>
              <a:round/>
              <a:headEnd type="none" w="med" len="med"/>
              <a:tailEnd type="none" w="med" len="med"/>
            </a:ln>
            <a:effectLst/>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Calibri" panose="020F0502020204030204" pitchFamily="34" charset="0"/>
                <a:ea typeface="方正兰亭纤黑简体" panose="03000509000000000000" pitchFamily="65" charset="-122"/>
                <a:cs typeface="+mn-cs"/>
              </a:endParaRPr>
            </a:p>
          </p:txBody>
        </p:sp>
        <p:sp>
          <p:nvSpPr>
            <p:cNvPr id="50" name="任意多边形 49"/>
            <p:cNvSpPr/>
            <p:nvPr/>
          </p:nvSpPr>
          <p:spPr bwMode="auto">
            <a:xfrm>
              <a:off x="1359460" y="6421888"/>
              <a:ext cx="206988" cy="287582"/>
            </a:xfrm>
            <a:custGeom>
              <a:avLst/>
              <a:gdLst/>
              <a:ahLst/>
              <a:cxnLst/>
              <a:rect l="l" t="t" r="r" b="b"/>
              <a:pathLst>
                <a:path w="206988" h="287582">
                  <a:moveTo>
                    <a:pt x="0" y="0"/>
                  </a:moveTo>
                  <a:lnTo>
                    <a:pt x="28799" y="0"/>
                  </a:lnTo>
                  <a:lnTo>
                    <a:pt x="28799" y="126592"/>
                  </a:lnTo>
                  <a:lnTo>
                    <a:pt x="177790" y="126592"/>
                  </a:lnTo>
                  <a:lnTo>
                    <a:pt x="177790" y="0"/>
                  </a:lnTo>
                  <a:lnTo>
                    <a:pt x="206988" y="0"/>
                  </a:lnTo>
                  <a:lnTo>
                    <a:pt x="206988" y="287582"/>
                  </a:lnTo>
                  <a:lnTo>
                    <a:pt x="177790" y="287582"/>
                  </a:lnTo>
                  <a:lnTo>
                    <a:pt x="177790" y="152390"/>
                  </a:lnTo>
                  <a:lnTo>
                    <a:pt x="28799" y="152390"/>
                  </a:lnTo>
                  <a:lnTo>
                    <a:pt x="28799" y="287582"/>
                  </a:lnTo>
                  <a:lnTo>
                    <a:pt x="0" y="287582"/>
                  </a:lnTo>
                  <a:lnTo>
                    <a:pt x="0" y="0"/>
                  </a:lnTo>
                  <a:close/>
                </a:path>
              </a:pathLst>
            </a:custGeom>
            <a:grpFill/>
            <a:ln w="9525" cap="flat" cmpd="sng" algn="ctr">
              <a:noFill/>
              <a:prstDash val="solid"/>
              <a:round/>
              <a:headEnd type="none" w="med" len="med"/>
              <a:tailEnd type="none" w="med" len="med"/>
            </a:ln>
            <a:effectLst/>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Calibri" panose="020F0502020204030204" pitchFamily="34" charset="0"/>
                <a:ea typeface="方正兰亭纤黑简体" panose="03000509000000000000" pitchFamily="65" charset="-122"/>
                <a:cs typeface="+mn-cs"/>
              </a:endParaRPr>
            </a:p>
          </p:txBody>
        </p:sp>
        <p:sp>
          <p:nvSpPr>
            <p:cNvPr id="49" name="任意多边形 48"/>
            <p:cNvSpPr/>
            <p:nvPr/>
          </p:nvSpPr>
          <p:spPr bwMode="auto">
            <a:xfrm>
              <a:off x="2124638" y="6421888"/>
              <a:ext cx="279383" cy="287582"/>
            </a:xfrm>
            <a:custGeom>
              <a:avLst/>
              <a:gdLst/>
              <a:ahLst/>
              <a:cxnLst/>
              <a:rect l="l" t="t" r="r" b="b"/>
              <a:pathLst>
                <a:path w="279383" h="287582">
                  <a:moveTo>
                    <a:pt x="124193" y="0"/>
                  </a:moveTo>
                  <a:lnTo>
                    <a:pt x="156191" y="0"/>
                  </a:lnTo>
                  <a:lnTo>
                    <a:pt x="279383" y="287582"/>
                  </a:lnTo>
                  <a:lnTo>
                    <a:pt x="248385" y="287582"/>
                  </a:lnTo>
                  <a:lnTo>
                    <a:pt x="206988" y="190788"/>
                  </a:lnTo>
                  <a:lnTo>
                    <a:pt x="72996" y="190788"/>
                  </a:lnTo>
                  <a:lnTo>
                    <a:pt x="31198" y="287582"/>
                  </a:lnTo>
                  <a:lnTo>
                    <a:pt x="0" y="287582"/>
                  </a:lnTo>
                  <a:lnTo>
                    <a:pt x="124193" y="0"/>
                  </a:lnTo>
                  <a:close/>
                  <a:moveTo>
                    <a:pt x="140192" y="28198"/>
                  </a:moveTo>
                  <a:lnTo>
                    <a:pt x="138192" y="35998"/>
                  </a:lnTo>
                  <a:lnTo>
                    <a:pt x="84395" y="164990"/>
                  </a:lnTo>
                  <a:lnTo>
                    <a:pt x="195588" y="164990"/>
                  </a:lnTo>
                  <a:lnTo>
                    <a:pt x="142191" y="35998"/>
                  </a:lnTo>
                  <a:lnTo>
                    <a:pt x="140192" y="28198"/>
                  </a:lnTo>
                  <a:close/>
                </a:path>
              </a:pathLst>
            </a:custGeom>
            <a:grpFill/>
            <a:ln w="9525" cap="flat" cmpd="sng" algn="ctr">
              <a:noFill/>
              <a:prstDash val="solid"/>
              <a:round/>
              <a:headEnd type="none" w="med" len="med"/>
              <a:tailEnd type="none" w="med" len="med"/>
            </a:ln>
            <a:effectLst/>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Calibri" panose="020F0502020204030204" pitchFamily="34" charset="0"/>
                <a:ea typeface="方正兰亭纤黑简体" panose="03000509000000000000" pitchFamily="65" charset="-122"/>
                <a:cs typeface="+mn-cs"/>
              </a:endParaRPr>
            </a:p>
          </p:txBody>
        </p:sp>
        <p:sp>
          <p:nvSpPr>
            <p:cNvPr id="48" name="任意多边形 47"/>
            <p:cNvSpPr/>
            <p:nvPr/>
          </p:nvSpPr>
          <p:spPr bwMode="auto">
            <a:xfrm>
              <a:off x="2969186" y="6421888"/>
              <a:ext cx="195189" cy="287582"/>
            </a:xfrm>
            <a:custGeom>
              <a:avLst/>
              <a:gdLst/>
              <a:ahLst/>
              <a:cxnLst/>
              <a:rect l="l" t="t" r="r" b="b"/>
              <a:pathLst>
                <a:path w="195189" h="287582">
                  <a:moveTo>
                    <a:pt x="0" y="0"/>
                  </a:moveTo>
                  <a:lnTo>
                    <a:pt x="68596" y="0"/>
                  </a:lnTo>
                  <a:cubicBezTo>
                    <a:pt x="89795" y="0"/>
                    <a:pt x="106427" y="1033"/>
                    <a:pt x="118493" y="3100"/>
                  </a:cubicBezTo>
                  <a:cubicBezTo>
                    <a:pt x="130560" y="5166"/>
                    <a:pt x="141192" y="8799"/>
                    <a:pt x="150391" y="13999"/>
                  </a:cubicBezTo>
                  <a:cubicBezTo>
                    <a:pt x="164124" y="21732"/>
                    <a:pt x="175023" y="32631"/>
                    <a:pt x="183089" y="46697"/>
                  </a:cubicBezTo>
                  <a:cubicBezTo>
                    <a:pt x="191156" y="60763"/>
                    <a:pt x="195189" y="76062"/>
                    <a:pt x="195189" y="92594"/>
                  </a:cubicBezTo>
                  <a:cubicBezTo>
                    <a:pt x="195189" y="117126"/>
                    <a:pt x="186989" y="137591"/>
                    <a:pt x="170590" y="153990"/>
                  </a:cubicBezTo>
                  <a:cubicBezTo>
                    <a:pt x="163390" y="160657"/>
                    <a:pt x="156124" y="165723"/>
                    <a:pt x="148791" y="169189"/>
                  </a:cubicBezTo>
                  <a:cubicBezTo>
                    <a:pt x="143059" y="171989"/>
                    <a:pt x="137359" y="173923"/>
                    <a:pt x="131692" y="174989"/>
                  </a:cubicBezTo>
                  <a:cubicBezTo>
                    <a:pt x="126026" y="176056"/>
                    <a:pt x="117927" y="176722"/>
                    <a:pt x="107394" y="176989"/>
                  </a:cubicBezTo>
                  <a:lnTo>
                    <a:pt x="191589" y="287582"/>
                  </a:lnTo>
                  <a:lnTo>
                    <a:pt x="155391" y="287582"/>
                  </a:lnTo>
                  <a:lnTo>
                    <a:pt x="57797" y="157190"/>
                  </a:lnTo>
                  <a:lnTo>
                    <a:pt x="66396" y="157190"/>
                  </a:lnTo>
                  <a:cubicBezTo>
                    <a:pt x="81595" y="157190"/>
                    <a:pt x="93528" y="156790"/>
                    <a:pt x="102194" y="155990"/>
                  </a:cubicBezTo>
                  <a:cubicBezTo>
                    <a:pt x="110594" y="155590"/>
                    <a:pt x="119593" y="153457"/>
                    <a:pt x="129193" y="149591"/>
                  </a:cubicBezTo>
                  <a:cubicBezTo>
                    <a:pt x="140392" y="144391"/>
                    <a:pt x="149392" y="136591"/>
                    <a:pt x="156191" y="126192"/>
                  </a:cubicBezTo>
                  <a:cubicBezTo>
                    <a:pt x="162990" y="115793"/>
                    <a:pt x="166390" y="104460"/>
                    <a:pt x="166390" y="92194"/>
                  </a:cubicBezTo>
                  <a:cubicBezTo>
                    <a:pt x="166390" y="81795"/>
                    <a:pt x="163991" y="71929"/>
                    <a:pt x="159191" y="62596"/>
                  </a:cubicBezTo>
                  <a:cubicBezTo>
                    <a:pt x="154391" y="53263"/>
                    <a:pt x="147791" y="45664"/>
                    <a:pt x="139392" y="39797"/>
                  </a:cubicBezTo>
                  <a:cubicBezTo>
                    <a:pt x="132326" y="34598"/>
                    <a:pt x="124193" y="31031"/>
                    <a:pt x="114993" y="29098"/>
                  </a:cubicBezTo>
                  <a:cubicBezTo>
                    <a:pt x="105794" y="27165"/>
                    <a:pt x="92328" y="26198"/>
                    <a:pt x="74596" y="26198"/>
                  </a:cubicBezTo>
                  <a:lnTo>
                    <a:pt x="28799" y="26198"/>
                  </a:lnTo>
                  <a:lnTo>
                    <a:pt x="28799" y="287582"/>
                  </a:lnTo>
                  <a:lnTo>
                    <a:pt x="0" y="287582"/>
                  </a:lnTo>
                  <a:lnTo>
                    <a:pt x="0" y="0"/>
                  </a:lnTo>
                  <a:close/>
                </a:path>
              </a:pathLst>
            </a:custGeom>
            <a:grpFill/>
            <a:ln w="9525" cap="flat" cmpd="sng" algn="ctr">
              <a:noFill/>
              <a:prstDash val="solid"/>
              <a:round/>
              <a:headEnd type="none" w="med" len="med"/>
              <a:tailEnd type="none" w="med" len="med"/>
            </a:ln>
            <a:effectLst/>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Calibri" panose="020F0502020204030204" pitchFamily="34" charset="0"/>
                <a:ea typeface="方正兰亭纤黑简体" panose="03000509000000000000" pitchFamily="65" charset="-122"/>
                <a:cs typeface="+mn-cs"/>
              </a:endParaRPr>
            </a:p>
          </p:txBody>
        </p:sp>
        <p:sp>
          <p:nvSpPr>
            <p:cNvPr id="47" name="任意多边形 46"/>
            <p:cNvSpPr/>
            <p:nvPr/>
          </p:nvSpPr>
          <p:spPr bwMode="auto">
            <a:xfrm>
              <a:off x="3740711" y="6421888"/>
              <a:ext cx="190589" cy="287582"/>
            </a:xfrm>
            <a:custGeom>
              <a:avLst/>
              <a:gdLst/>
              <a:ahLst/>
              <a:cxnLst/>
              <a:rect l="l" t="t" r="r" b="b"/>
              <a:pathLst>
                <a:path w="190589" h="287582">
                  <a:moveTo>
                    <a:pt x="0" y="0"/>
                  </a:moveTo>
                  <a:lnTo>
                    <a:pt x="75596" y="0"/>
                  </a:lnTo>
                  <a:cubicBezTo>
                    <a:pt x="95062" y="0"/>
                    <a:pt x="110461" y="1133"/>
                    <a:pt x="121793" y="3400"/>
                  </a:cubicBezTo>
                  <a:cubicBezTo>
                    <a:pt x="133259" y="5799"/>
                    <a:pt x="143525" y="9866"/>
                    <a:pt x="152591" y="15599"/>
                  </a:cubicBezTo>
                  <a:cubicBezTo>
                    <a:pt x="160457" y="20532"/>
                    <a:pt x="167257" y="26631"/>
                    <a:pt x="172990" y="33898"/>
                  </a:cubicBezTo>
                  <a:cubicBezTo>
                    <a:pt x="178723" y="41164"/>
                    <a:pt x="183090" y="49197"/>
                    <a:pt x="186089" y="57996"/>
                  </a:cubicBezTo>
                  <a:cubicBezTo>
                    <a:pt x="189089" y="66796"/>
                    <a:pt x="190589" y="76128"/>
                    <a:pt x="190589" y="85995"/>
                  </a:cubicBezTo>
                  <a:cubicBezTo>
                    <a:pt x="190589" y="99860"/>
                    <a:pt x="187789" y="112526"/>
                    <a:pt x="182189" y="123992"/>
                  </a:cubicBezTo>
                  <a:cubicBezTo>
                    <a:pt x="176590" y="135458"/>
                    <a:pt x="168457" y="145058"/>
                    <a:pt x="157791" y="152790"/>
                  </a:cubicBezTo>
                  <a:cubicBezTo>
                    <a:pt x="151658" y="157324"/>
                    <a:pt x="145059" y="160990"/>
                    <a:pt x="137992" y="163790"/>
                  </a:cubicBezTo>
                  <a:cubicBezTo>
                    <a:pt x="130926" y="166456"/>
                    <a:pt x="122926" y="168390"/>
                    <a:pt x="113994" y="169589"/>
                  </a:cubicBezTo>
                  <a:cubicBezTo>
                    <a:pt x="105194" y="170923"/>
                    <a:pt x="94795" y="171589"/>
                    <a:pt x="82796" y="171589"/>
                  </a:cubicBezTo>
                  <a:lnTo>
                    <a:pt x="28799" y="171589"/>
                  </a:lnTo>
                  <a:lnTo>
                    <a:pt x="28799" y="287582"/>
                  </a:lnTo>
                  <a:lnTo>
                    <a:pt x="0" y="287582"/>
                  </a:lnTo>
                  <a:lnTo>
                    <a:pt x="0" y="0"/>
                  </a:lnTo>
                  <a:close/>
                  <a:moveTo>
                    <a:pt x="75596" y="25798"/>
                  </a:moveTo>
                  <a:lnTo>
                    <a:pt x="70596" y="26198"/>
                  </a:lnTo>
                  <a:lnTo>
                    <a:pt x="65997" y="26198"/>
                  </a:lnTo>
                  <a:lnTo>
                    <a:pt x="28799" y="26198"/>
                  </a:lnTo>
                  <a:lnTo>
                    <a:pt x="28799" y="145391"/>
                  </a:lnTo>
                  <a:lnTo>
                    <a:pt x="78396" y="145391"/>
                  </a:lnTo>
                  <a:cubicBezTo>
                    <a:pt x="93062" y="145391"/>
                    <a:pt x="104761" y="144558"/>
                    <a:pt x="113494" y="142891"/>
                  </a:cubicBezTo>
                  <a:cubicBezTo>
                    <a:pt x="122226" y="141225"/>
                    <a:pt x="129926" y="138258"/>
                    <a:pt x="136592" y="133992"/>
                  </a:cubicBezTo>
                  <a:cubicBezTo>
                    <a:pt x="144592" y="128925"/>
                    <a:pt x="150725" y="122159"/>
                    <a:pt x="154991" y="113693"/>
                  </a:cubicBezTo>
                  <a:cubicBezTo>
                    <a:pt x="159258" y="105227"/>
                    <a:pt x="161391" y="95861"/>
                    <a:pt x="161391" y="85595"/>
                  </a:cubicBezTo>
                  <a:cubicBezTo>
                    <a:pt x="161391" y="73462"/>
                    <a:pt x="158291" y="62729"/>
                    <a:pt x="152091" y="53397"/>
                  </a:cubicBezTo>
                  <a:cubicBezTo>
                    <a:pt x="145892" y="44064"/>
                    <a:pt x="137125" y="37064"/>
                    <a:pt x="125793" y="32398"/>
                  </a:cubicBezTo>
                  <a:cubicBezTo>
                    <a:pt x="115394" y="27998"/>
                    <a:pt x="100528" y="25798"/>
                    <a:pt x="81196" y="25798"/>
                  </a:cubicBezTo>
                  <a:lnTo>
                    <a:pt x="75596" y="25798"/>
                  </a:lnTo>
                  <a:close/>
                </a:path>
              </a:pathLst>
            </a:custGeom>
            <a:grpFill/>
            <a:ln w="9525" cap="flat" cmpd="sng" algn="ctr">
              <a:noFill/>
              <a:prstDash val="solid"/>
              <a:round/>
              <a:headEnd type="none" w="med" len="med"/>
              <a:tailEnd type="none" w="med" len="med"/>
            </a:ln>
            <a:effectLst/>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Calibri" panose="020F0502020204030204" pitchFamily="34" charset="0"/>
                <a:ea typeface="方正兰亭纤黑简体" panose="03000509000000000000" pitchFamily="65" charset="-122"/>
                <a:cs typeface="+mn-cs"/>
              </a:endParaRPr>
            </a:p>
          </p:txBody>
        </p:sp>
        <p:sp>
          <p:nvSpPr>
            <p:cNvPr id="46" name="任意多边形 45"/>
            <p:cNvSpPr/>
            <p:nvPr/>
          </p:nvSpPr>
          <p:spPr bwMode="auto">
            <a:xfrm>
              <a:off x="5369486" y="6421888"/>
              <a:ext cx="28798" cy="287582"/>
            </a:xfrm>
            <a:custGeom>
              <a:avLst/>
              <a:gdLst/>
              <a:ahLst/>
              <a:cxnLst/>
              <a:rect l="l" t="t" r="r" b="b"/>
              <a:pathLst>
                <a:path w="28798" h="287582">
                  <a:moveTo>
                    <a:pt x="0" y="0"/>
                  </a:moveTo>
                  <a:lnTo>
                    <a:pt x="28798" y="0"/>
                  </a:lnTo>
                  <a:lnTo>
                    <a:pt x="28798" y="287582"/>
                  </a:lnTo>
                  <a:lnTo>
                    <a:pt x="0" y="287582"/>
                  </a:lnTo>
                  <a:lnTo>
                    <a:pt x="0" y="0"/>
                  </a:lnTo>
                  <a:close/>
                </a:path>
              </a:pathLst>
            </a:custGeom>
            <a:grpFill/>
            <a:ln w="9525" cap="flat" cmpd="sng" algn="ctr">
              <a:noFill/>
              <a:prstDash val="solid"/>
              <a:round/>
              <a:headEnd type="none" w="med" len="med"/>
              <a:tailEnd type="none" w="med" len="med"/>
            </a:ln>
            <a:effectLst/>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Calibri" panose="020F0502020204030204" pitchFamily="34" charset="0"/>
                <a:ea typeface="方正兰亭纤黑简体" panose="03000509000000000000" pitchFamily="65" charset="-122"/>
                <a:cs typeface="+mn-cs"/>
              </a:endParaRPr>
            </a:p>
          </p:txBody>
        </p:sp>
        <p:sp>
          <p:nvSpPr>
            <p:cNvPr id="45" name="任意多边形 44"/>
            <p:cNvSpPr/>
            <p:nvPr/>
          </p:nvSpPr>
          <p:spPr bwMode="auto">
            <a:xfrm>
              <a:off x="5988610" y="6421888"/>
              <a:ext cx="229186" cy="287582"/>
            </a:xfrm>
            <a:custGeom>
              <a:avLst/>
              <a:gdLst/>
              <a:ahLst/>
              <a:cxnLst/>
              <a:rect l="l" t="t" r="r" b="b"/>
              <a:pathLst>
                <a:path w="229186" h="287582">
                  <a:moveTo>
                    <a:pt x="0" y="0"/>
                  </a:moveTo>
                  <a:lnTo>
                    <a:pt x="38998" y="0"/>
                  </a:lnTo>
                  <a:lnTo>
                    <a:pt x="197988" y="235185"/>
                  </a:lnTo>
                  <a:lnTo>
                    <a:pt x="199988" y="241185"/>
                  </a:lnTo>
                  <a:lnTo>
                    <a:pt x="199988" y="0"/>
                  </a:lnTo>
                  <a:lnTo>
                    <a:pt x="229186" y="0"/>
                  </a:lnTo>
                  <a:lnTo>
                    <a:pt x="229186" y="287582"/>
                  </a:lnTo>
                  <a:lnTo>
                    <a:pt x="200188" y="287582"/>
                  </a:lnTo>
                  <a:lnTo>
                    <a:pt x="30398" y="36398"/>
                  </a:lnTo>
                  <a:lnTo>
                    <a:pt x="28798" y="31998"/>
                  </a:lnTo>
                  <a:lnTo>
                    <a:pt x="28798" y="287582"/>
                  </a:lnTo>
                  <a:lnTo>
                    <a:pt x="0" y="287582"/>
                  </a:lnTo>
                  <a:lnTo>
                    <a:pt x="0" y="0"/>
                  </a:lnTo>
                  <a:close/>
                </a:path>
              </a:pathLst>
            </a:custGeom>
            <a:grpFill/>
            <a:ln w="9525" cap="flat" cmpd="sng" algn="ctr">
              <a:noFill/>
              <a:prstDash val="solid"/>
              <a:round/>
              <a:headEnd type="none" w="med" len="med"/>
              <a:tailEnd type="none" w="med" len="med"/>
            </a:ln>
            <a:effectLst/>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Calibri" panose="020F0502020204030204" pitchFamily="34" charset="0"/>
                <a:ea typeface="方正兰亭纤黑简体" panose="03000509000000000000" pitchFamily="65" charset="-122"/>
                <a:cs typeface="+mn-cs"/>
              </a:endParaRPr>
            </a:p>
          </p:txBody>
        </p:sp>
        <p:sp>
          <p:nvSpPr>
            <p:cNvPr id="44" name="任意多边形 43"/>
            <p:cNvSpPr/>
            <p:nvPr/>
          </p:nvSpPr>
          <p:spPr bwMode="auto">
            <a:xfrm>
              <a:off x="6771837" y="6421888"/>
              <a:ext cx="159990" cy="287582"/>
            </a:xfrm>
            <a:custGeom>
              <a:avLst/>
              <a:gdLst/>
              <a:ahLst/>
              <a:cxnLst/>
              <a:rect l="l" t="t" r="r" b="b"/>
              <a:pathLst>
                <a:path w="159990" h="287582">
                  <a:moveTo>
                    <a:pt x="0" y="0"/>
                  </a:moveTo>
                  <a:lnTo>
                    <a:pt x="159990" y="0"/>
                  </a:lnTo>
                  <a:lnTo>
                    <a:pt x="159990" y="26198"/>
                  </a:lnTo>
                  <a:lnTo>
                    <a:pt x="94594" y="26198"/>
                  </a:lnTo>
                  <a:lnTo>
                    <a:pt x="94594" y="287582"/>
                  </a:lnTo>
                  <a:lnTo>
                    <a:pt x="65796" y="287582"/>
                  </a:lnTo>
                  <a:lnTo>
                    <a:pt x="65796" y="26198"/>
                  </a:lnTo>
                  <a:lnTo>
                    <a:pt x="0" y="26198"/>
                  </a:lnTo>
                  <a:lnTo>
                    <a:pt x="0" y="0"/>
                  </a:lnTo>
                  <a:close/>
                </a:path>
              </a:pathLst>
            </a:custGeom>
            <a:grpFill/>
            <a:ln w="9525" cap="flat" cmpd="sng" algn="ctr">
              <a:noFill/>
              <a:prstDash val="solid"/>
              <a:round/>
              <a:headEnd type="none" w="med" len="med"/>
              <a:tailEnd type="none" w="med" len="med"/>
            </a:ln>
            <a:effectLst/>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Calibri" panose="020F0502020204030204" pitchFamily="34" charset="0"/>
                <a:ea typeface="方正兰亭纤黑简体" panose="03000509000000000000" pitchFamily="65" charset="-122"/>
                <a:cs typeface="+mn-cs"/>
              </a:endParaRPr>
            </a:p>
          </p:txBody>
        </p:sp>
        <p:sp>
          <p:nvSpPr>
            <p:cNvPr id="43" name="任意多边形 42"/>
            <p:cNvSpPr/>
            <p:nvPr/>
          </p:nvSpPr>
          <p:spPr bwMode="auto">
            <a:xfrm>
              <a:off x="8200587" y="6421888"/>
              <a:ext cx="159990" cy="287582"/>
            </a:xfrm>
            <a:custGeom>
              <a:avLst/>
              <a:gdLst/>
              <a:ahLst/>
              <a:cxnLst/>
              <a:rect l="l" t="t" r="r" b="b"/>
              <a:pathLst>
                <a:path w="159990" h="287582">
                  <a:moveTo>
                    <a:pt x="0" y="0"/>
                  </a:moveTo>
                  <a:lnTo>
                    <a:pt x="159990" y="0"/>
                  </a:lnTo>
                  <a:lnTo>
                    <a:pt x="159990" y="26198"/>
                  </a:lnTo>
                  <a:lnTo>
                    <a:pt x="94594" y="26198"/>
                  </a:lnTo>
                  <a:lnTo>
                    <a:pt x="94594" y="287582"/>
                  </a:lnTo>
                  <a:lnTo>
                    <a:pt x="65796" y="287582"/>
                  </a:lnTo>
                  <a:lnTo>
                    <a:pt x="65796" y="26198"/>
                  </a:lnTo>
                  <a:lnTo>
                    <a:pt x="0" y="26198"/>
                  </a:lnTo>
                  <a:lnTo>
                    <a:pt x="0" y="0"/>
                  </a:lnTo>
                  <a:close/>
                </a:path>
              </a:pathLst>
            </a:custGeom>
            <a:grpFill/>
            <a:ln w="9525" cap="flat" cmpd="sng" algn="ctr">
              <a:noFill/>
              <a:prstDash val="solid"/>
              <a:round/>
              <a:headEnd type="none" w="med" len="med"/>
              <a:tailEnd type="none" w="med" len="med"/>
            </a:ln>
            <a:effectLst/>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Calibri" panose="020F0502020204030204" pitchFamily="34" charset="0"/>
                <a:ea typeface="方正兰亭纤黑简体" panose="03000509000000000000" pitchFamily="65" charset="-122"/>
                <a:cs typeface="+mn-cs"/>
              </a:endParaRPr>
            </a:p>
          </p:txBody>
        </p:sp>
        <p:sp>
          <p:nvSpPr>
            <p:cNvPr id="42" name="任意多边形 41"/>
            <p:cNvSpPr/>
            <p:nvPr/>
          </p:nvSpPr>
          <p:spPr bwMode="auto">
            <a:xfrm>
              <a:off x="8922309" y="6421888"/>
              <a:ext cx="195988" cy="292382"/>
            </a:xfrm>
            <a:custGeom>
              <a:avLst/>
              <a:gdLst/>
              <a:ahLst/>
              <a:cxnLst/>
              <a:rect l="l" t="t" r="r" b="b"/>
              <a:pathLst>
                <a:path w="195988" h="292382">
                  <a:moveTo>
                    <a:pt x="0" y="0"/>
                  </a:moveTo>
                  <a:lnTo>
                    <a:pt x="28799" y="0"/>
                  </a:lnTo>
                  <a:lnTo>
                    <a:pt x="28799" y="174989"/>
                  </a:lnTo>
                  <a:cubicBezTo>
                    <a:pt x="28799" y="200854"/>
                    <a:pt x="33332" y="220920"/>
                    <a:pt x="42398" y="235185"/>
                  </a:cubicBezTo>
                  <a:cubicBezTo>
                    <a:pt x="48397" y="244518"/>
                    <a:pt x="56364" y="251818"/>
                    <a:pt x="66296" y="257084"/>
                  </a:cubicBezTo>
                  <a:cubicBezTo>
                    <a:pt x="76229" y="262350"/>
                    <a:pt x="86795" y="264984"/>
                    <a:pt x="97994" y="264984"/>
                  </a:cubicBezTo>
                  <a:cubicBezTo>
                    <a:pt x="108661" y="264984"/>
                    <a:pt x="118693" y="262684"/>
                    <a:pt x="128093" y="258084"/>
                  </a:cubicBezTo>
                  <a:cubicBezTo>
                    <a:pt x="137492" y="253484"/>
                    <a:pt x="145192" y="247051"/>
                    <a:pt x="151191" y="238785"/>
                  </a:cubicBezTo>
                  <a:cubicBezTo>
                    <a:pt x="157058" y="231052"/>
                    <a:pt x="161191" y="222286"/>
                    <a:pt x="163590" y="212487"/>
                  </a:cubicBezTo>
                  <a:cubicBezTo>
                    <a:pt x="165990" y="202687"/>
                    <a:pt x="167190" y="190188"/>
                    <a:pt x="167190" y="174989"/>
                  </a:cubicBezTo>
                  <a:lnTo>
                    <a:pt x="167190" y="0"/>
                  </a:lnTo>
                  <a:lnTo>
                    <a:pt x="195988" y="0"/>
                  </a:lnTo>
                  <a:lnTo>
                    <a:pt x="195988" y="174989"/>
                  </a:lnTo>
                  <a:cubicBezTo>
                    <a:pt x="195988" y="194321"/>
                    <a:pt x="194356" y="210120"/>
                    <a:pt x="191089" y="222386"/>
                  </a:cubicBezTo>
                  <a:cubicBezTo>
                    <a:pt x="187823" y="234652"/>
                    <a:pt x="182323" y="245851"/>
                    <a:pt x="174590" y="255984"/>
                  </a:cubicBezTo>
                  <a:cubicBezTo>
                    <a:pt x="165658" y="267583"/>
                    <a:pt x="154491" y="276550"/>
                    <a:pt x="141092" y="282883"/>
                  </a:cubicBezTo>
                  <a:cubicBezTo>
                    <a:pt x="127693" y="289215"/>
                    <a:pt x="113327" y="292382"/>
                    <a:pt x="97994" y="292382"/>
                  </a:cubicBezTo>
                  <a:cubicBezTo>
                    <a:pt x="88262" y="292382"/>
                    <a:pt x="78729" y="291049"/>
                    <a:pt x="69396" y="288382"/>
                  </a:cubicBezTo>
                  <a:cubicBezTo>
                    <a:pt x="60197" y="285582"/>
                    <a:pt x="51597" y="281649"/>
                    <a:pt x="43598" y="276583"/>
                  </a:cubicBezTo>
                  <a:cubicBezTo>
                    <a:pt x="35598" y="271517"/>
                    <a:pt x="28732" y="265450"/>
                    <a:pt x="22999" y="258384"/>
                  </a:cubicBezTo>
                  <a:cubicBezTo>
                    <a:pt x="14867" y="248385"/>
                    <a:pt x="9000" y="236952"/>
                    <a:pt x="5400" y="224086"/>
                  </a:cubicBezTo>
                  <a:cubicBezTo>
                    <a:pt x="1800" y="211220"/>
                    <a:pt x="0" y="194855"/>
                    <a:pt x="0" y="174989"/>
                  </a:cubicBezTo>
                  <a:lnTo>
                    <a:pt x="0" y="0"/>
                  </a:lnTo>
                  <a:close/>
                </a:path>
              </a:pathLst>
            </a:custGeom>
            <a:grpFill/>
            <a:ln w="9525" cap="flat" cmpd="sng" algn="ctr">
              <a:noFill/>
              <a:prstDash val="solid"/>
              <a:round/>
              <a:headEnd type="none" w="med" len="med"/>
              <a:tailEnd type="none" w="med" len="med"/>
            </a:ln>
            <a:effectLst/>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Calibri" panose="020F0502020204030204" pitchFamily="34" charset="0"/>
                <a:ea typeface="方正兰亭纤黑简体" panose="03000509000000000000" pitchFamily="65" charset="-122"/>
                <a:cs typeface="+mn-cs"/>
              </a:endParaRPr>
            </a:p>
          </p:txBody>
        </p:sp>
        <p:sp>
          <p:nvSpPr>
            <p:cNvPr id="41" name="任意多边形 40"/>
            <p:cNvSpPr/>
            <p:nvPr/>
          </p:nvSpPr>
          <p:spPr bwMode="auto">
            <a:xfrm>
              <a:off x="9703360" y="6421888"/>
              <a:ext cx="28799" cy="287582"/>
            </a:xfrm>
            <a:custGeom>
              <a:avLst/>
              <a:gdLst/>
              <a:ahLst/>
              <a:cxnLst/>
              <a:rect l="l" t="t" r="r" b="b"/>
              <a:pathLst>
                <a:path w="28799" h="287582">
                  <a:moveTo>
                    <a:pt x="0" y="0"/>
                  </a:moveTo>
                  <a:lnTo>
                    <a:pt x="28799" y="0"/>
                  </a:lnTo>
                  <a:lnTo>
                    <a:pt x="28799" y="287582"/>
                  </a:lnTo>
                  <a:lnTo>
                    <a:pt x="0" y="287582"/>
                  </a:lnTo>
                  <a:lnTo>
                    <a:pt x="0" y="0"/>
                  </a:lnTo>
                  <a:close/>
                </a:path>
              </a:pathLst>
            </a:custGeom>
            <a:grpFill/>
            <a:ln w="9525" cap="flat" cmpd="sng" algn="ctr">
              <a:noFill/>
              <a:prstDash val="solid"/>
              <a:round/>
              <a:headEnd type="none" w="med" len="med"/>
              <a:tailEnd type="none" w="med" len="med"/>
            </a:ln>
            <a:effectLst/>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Calibri" panose="020F0502020204030204" pitchFamily="34" charset="0"/>
                <a:ea typeface="方正兰亭纤黑简体" panose="03000509000000000000" pitchFamily="65" charset="-122"/>
                <a:cs typeface="+mn-cs"/>
              </a:endParaRPr>
            </a:p>
          </p:txBody>
        </p:sp>
        <p:sp>
          <p:nvSpPr>
            <p:cNvPr id="40" name="任意多边形 39"/>
            <p:cNvSpPr/>
            <p:nvPr/>
          </p:nvSpPr>
          <p:spPr bwMode="auto">
            <a:xfrm>
              <a:off x="10322486" y="6421888"/>
              <a:ext cx="242985" cy="287582"/>
            </a:xfrm>
            <a:custGeom>
              <a:avLst/>
              <a:gdLst/>
              <a:ahLst/>
              <a:cxnLst/>
              <a:rect l="l" t="t" r="r" b="b"/>
              <a:pathLst>
                <a:path w="242985" h="287582">
                  <a:moveTo>
                    <a:pt x="0" y="0"/>
                  </a:moveTo>
                  <a:lnTo>
                    <a:pt x="77595" y="0"/>
                  </a:lnTo>
                  <a:cubicBezTo>
                    <a:pt x="124926" y="0"/>
                    <a:pt x="162590" y="11199"/>
                    <a:pt x="190588" y="33598"/>
                  </a:cubicBezTo>
                  <a:cubicBezTo>
                    <a:pt x="201254" y="42131"/>
                    <a:pt x="210520" y="52330"/>
                    <a:pt x="218387" y="64196"/>
                  </a:cubicBezTo>
                  <a:cubicBezTo>
                    <a:pt x="226386" y="76062"/>
                    <a:pt x="232518" y="88794"/>
                    <a:pt x="236786" y="102394"/>
                  </a:cubicBezTo>
                  <a:cubicBezTo>
                    <a:pt x="240918" y="115859"/>
                    <a:pt x="242985" y="129525"/>
                    <a:pt x="242985" y="143391"/>
                  </a:cubicBezTo>
                  <a:cubicBezTo>
                    <a:pt x="242985" y="163656"/>
                    <a:pt x="238852" y="183189"/>
                    <a:pt x="230586" y="201987"/>
                  </a:cubicBezTo>
                  <a:cubicBezTo>
                    <a:pt x="222319" y="220786"/>
                    <a:pt x="210787" y="236852"/>
                    <a:pt x="195988" y="250185"/>
                  </a:cubicBezTo>
                  <a:cubicBezTo>
                    <a:pt x="186121" y="259117"/>
                    <a:pt x="175656" y="266317"/>
                    <a:pt x="164590" y="271783"/>
                  </a:cubicBezTo>
                  <a:cubicBezTo>
                    <a:pt x="153524" y="277250"/>
                    <a:pt x="141058" y="281249"/>
                    <a:pt x="127192" y="283782"/>
                  </a:cubicBezTo>
                  <a:cubicBezTo>
                    <a:pt x="113327" y="286316"/>
                    <a:pt x="97460" y="287582"/>
                    <a:pt x="79595" y="287582"/>
                  </a:cubicBezTo>
                  <a:lnTo>
                    <a:pt x="0" y="287582"/>
                  </a:lnTo>
                  <a:lnTo>
                    <a:pt x="0" y="0"/>
                  </a:lnTo>
                  <a:close/>
                  <a:moveTo>
                    <a:pt x="28798" y="26198"/>
                  </a:moveTo>
                  <a:lnTo>
                    <a:pt x="28798" y="261384"/>
                  </a:lnTo>
                  <a:lnTo>
                    <a:pt x="65996" y="261384"/>
                  </a:lnTo>
                  <a:cubicBezTo>
                    <a:pt x="83729" y="261384"/>
                    <a:pt x="98694" y="260584"/>
                    <a:pt x="110893" y="258984"/>
                  </a:cubicBezTo>
                  <a:cubicBezTo>
                    <a:pt x="123092" y="257384"/>
                    <a:pt x="133792" y="254718"/>
                    <a:pt x="142991" y="250984"/>
                  </a:cubicBezTo>
                  <a:cubicBezTo>
                    <a:pt x="152191" y="247251"/>
                    <a:pt x="161124" y="241985"/>
                    <a:pt x="169790" y="235185"/>
                  </a:cubicBezTo>
                  <a:cubicBezTo>
                    <a:pt x="184189" y="223719"/>
                    <a:pt x="195188" y="210054"/>
                    <a:pt x="202788" y="194188"/>
                  </a:cubicBezTo>
                  <a:cubicBezTo>
                    <a:pt x="210387" y="178189"/>
                    <a:pt x="214187" y="161123"/>
                    <a:pt x="214187" y="142991"/>
                  </a:cubicBezTo>
                  <a:cubicBezTo>
                    <a:pt x="214187" y="105660"/>
                    <a:pt x="199254" y="75329"/>
                    <a:pt x="169390" y="51997"/>
                  </a:cubicBezTo>
                  <a:cubicBezTo>
                    <a:pt x="158724" y="43997"/>
                    <a:pt x="147657" y="37997"/>
                    <a:pt x="136192" y="33998"/>
                  </a:cubicBezTo>
                  <a:cubicBezTo>
                    <a:pt x="127126" y="30931"/>
                    <a:pt x="117527" y="28865"/>
                    <a:pt x="107393" y="27798"/>
                  </a:cubicBezTo>
                  <a:cubicBezTo>
                    <a:pt x="97260" y="26731"/>
                    <a:pt x="83461" y="26198"/>
                    <a:pt x="65996" y="26198"/>
                  </a:cubicBezTo>
                  <a:lnTo>
                    <a:pt x="28798" y="26198"/>
                  </a:lnTo>
                  <a:close/>
                </a:path>
              </a:pathLst>
            </a:custGeom>
            <a:grpFill/>
            <a:ln w="9525" cap="flat" cmpd="sng" algn="ctr">
              <a:noFill/>
              <a:prstDash val="solid"/>
              <a:round/>
              <a:headEnd type="none" w="med" len="med"/>
              <a:tailEnd type="none" w="med" len="med"/>
            </a:ln>
            <a:effectLst/>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Calibri" panose="020F0502020204030204" pitchFamily="34" charset="0"/>
                <a:ea typeface="方正兰亭纤黑简体" panose="03000509000000000000" pitchFamily="65" charset="-122"/>
                <a:cs typeface="+mn-cs"/>
              </a:endParaRPr>
            </a:p>
          </p:txBody>
        </p:sp>
      </p:grpSp>
      <p:sp>
        <p:nvSpPr>
          <p:cNvPr id="62" name="文本框 61"/>
          <p:cNvSpPr txBox="1"/>
          <p:nvPr/>
        </p:nvSpPr>
        <p:spPr>
          <a:xfrm>
            <a:off x="3780566" y="6167775"/>
            <a:ext cx="4836580" cy="461665"/>
          </a:xfrm>
          <a:prstGeom prst="rect">
            <a:avLst/>
          </a:prstGeom>
          <a:noFill/>
        </p:spPr>
        <p:txBody>
          <a:bodyPr wrap="none">
            <a:spAutoFit/>
          </a:bodyPr>
          <a:lstStyle/>
          <a:p>
            <a:pPr marR="0" defTabSz="914400">
              <a:buClrTx/>
              <a:buSzTx/>
              <a:buFontTx/>
              <a:buNone/>
              <a:defRPr/>
            </a:pPr>
            <a:r>
              <a:rPr kumimoji="0" lang="en-US" altLang="zh-CN" sz="2400" kern="1200" cap="none" spc="0" normalizeH="0" baseline="0" noProof="0" dirty="0" smtClean="0">
                <a:solidFill>
                  <a:schemeClr val="bg1"/>
                </a:solidFill>
                <a:latin typeface="+mn-ea"/>
                <a:ea typeface="+mn-ea"/>
                <a:cs typeface="+mn-cs"/>
              </a:rPr>
              <a:t>PRD</a:t>
            </a:r>
            <a:r>
              <a:rPr lang="en-US" altLang="zh-CN" sz="2400" dirty="0" smtClean="0">
                <a:solidFill>
                  <a:schemeClr val="bg1"/>
                </a:solidFill>
                <a:latin typeface="+mn-ea"/>
                <a:ea typeface="+mn-ea"/>
              </a:rPr>
              <a:t>-</a:t>
            </a:r>
            <a:r>
              <a:rPr kumimoji="0" lang="en-US" altLang="zh-CN" sz="2400" kern="1200" cap="none" spc="0" normalizeH="0" baseline="0" noProof="0" dirty="0" smtClean="0">
                <a:solidFill>
                  <a:schemeClr val="bg1"/>
                </a:solidFill>
                <a:latin typeface="+mn-ea"/>
                <a:ea typeface="+mn-ea"/>
                <a:cs typeface="+mn-cs"/>
              </a:rPr>
              <a:t>2018-G07</a:t>
            </a:r>
            <a:r>
              <a:rPr kumimoji="0" lang="zh-CN" altLang="en-US" sz="2400" kern="1200" cap="none" spc="0" normalizeH="0" baseline="0" noProof="0" dirty="0" smtClean="0">
                <a:solidFill>
                  <a:schemeClr val="bg1"/>
                </a:solidFill>
                <a:latin typeface="+mn-ea"/>
                <a:ea typeface="+mn-ea"/>
                <a:cs typeface="+mn-cs"/>
              </a:rPr>
              <a:t>第六次翻转课堂</a:t>
            </a:r>
            <a:r>
              <a:rPr kumimoji="0" lang="en-US" altLang="zh-CN" sz="2400" kern="1200" cap="none" spc="0" normalizeH="0" baseline="0" noProof="0" dirty="0" smtClean="0">
                <a:solidFill>
                  <a:schemeClr val="bg1"/>
                </a:solidFill>
                <a:latin typeface="+mn-ea"/>
                <a:ea typeface="+mn-ea"/>
                <a:cs typeface="+mn-cs"/>
              </a:rPr>
              <a:t>PPT</a:t>
            </a:r>
            <a:endParaRPr kumimoji="0" lang="zh-CN" altLang="en-US" sz="2400" kern="1200" cap="none" spc="0" normalizeH="0" baseline="0" noProof="0" dirty="0">
              <a:solidFill>
                <a:schemeClr val="bg1"/>
              </a:solidFill>
              <a:latin typeface="+mn-ea"/>
              <a:ea typeface="+mn-ea"/>
              <a:cs typeface="+mn-cs"/>
            </a:endParaRPr>
          </a:p>
        </p:txBody>
      </p:sp>
      <p:grpSp>
        <p:nvGrpSpPr>
          <p:cNvPr id="14340" name="组合 23"/>
          <p:cNvGrpSpPr/>
          <p:nvPr/>
        </p:nvGrpSpPr>
        <p:grpSpPr>
          <a:xfrm>
            <a:off x="4027488" y="989013"/>
            <a:ext cx="4809197" cy="4506912"/>
            <a:chOff x="4028171" y="786921"/>
            <a:chExt cx="4807730" cy="4505854"/>
          </a:xfrm>
        </p:grpSpPr>
        <p:sp>
          <p:nvSpPr>
            <p:cNvPr id="14341" name="等腰三角形 17"/>
            <p:cNvSpPr/>
            <p:nvPr/>
          </p:nvSpPr>
          <p:spPr>
            <a:xfrm rot="1008679">
              <a:off x="4028171" y="786921"/>
              <a:ext cx="4480144" cy="3862194"/>
            </a:xfrm>
            <a:prstGeom prst="triangle">
              <a:avLst>
                <a:gd name="adj" fmla="val 44042"/>
              </a:avLst>
            </a:prstGeom>
            <a:noFill/>
            <a:ln w="9525" cap="flat" cmpd="sng">
              <a:solidFill>
                <a:schemeClr val="bg1"/>
              </a:solidFill>
              <a:prstDash val="solid"/>
              <a:round/>
              <a:headEnd type="none" w="med" len="med"/>
              <a:tailEnd type="none" w="med" len="med"/>
            </a:ln>
          </p:spPr>
          <p:txBody>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nSpc>
                  <a:spcPct val="100000"/>
                </a:lnSpc>
                <a:spcBef>
                  <a:spcPct val="0"/>
                </a:spcBef>
                <a:buNone/>
              </a:pPr>
              <a:endParaRPr lang="zh-CN" altLang="en-US" sz="1800" dirty="0">
                <a:ea typeface="方正兰亭纤黑简体" panose="03000509000000000000" pitchFamily="65" charset="-122"/>
              </a:endParaRPr>
            </a:p>
          </p:txBody>
        </p:sp>
        <p:grpSp>
          <p:nvGrpSpPr>
            <p:cNvPr id="14342" name="组合 14"/>
            <p:cNvGrpSpPr/>
            <p:nvPr/>
          </p:nvGrpSpPr>
          <p:grpSpPr>
            <a:xfrm>
              <a:off x="4134200" y="1110015"/>
              <a:ext cx="4701701" cy="3919366"/>
              <a:chOff x="4226967" y="839550"/>
              <a:chExt cx="4701701" cy="3919366"/>
            </a:xfrm>
          </p:grpSpPr>
          <p:sp>
            <p:nvSpPr>
              <p:cNvPr id="14346" name="矩形 3"/>
              <p:cNvSpPr/>
              <p:nvPr/>
            </p:nvSpPr>
            <p:spPr>
              <a:xfrm>
                <a:off x="4226967" y="1743414"/>
                <a:ext cx="3381625" cy="3015502"/>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nSpc>
                    <a:spcPct val="100000"/>
                  </a:lnSpc>
                  <a:spcBef>
                    <a:spcPct val="0"/>
                  </a:spcBef>
                  <a:buNone/>
                </a:pPr>
                <a:r>
                  <a:rPr lang="zh-CN" altLang="en-US" sz="19000" dirty="0">
                    <a:solidFill>
                      <a:srgbClr val="FFFFFF"/>
                    </a:solidFill>
                    <a:latin typeface="Haettenschweiler" panose="020B0706040902060204" pitchFamily="34" charset="0"/>
                  </a:rPr>
                  <a:t> </a:t>
                </a:r>
                <a:r>
                  <a:rPr lang="en-US" altLang="zh-CN" sz="19000" dirty="0" smtClean="0">
                    <a:solidFill>
                      <a:srgbClr val="FFFFFF"/>
                    </a:solidFill>
                    <a:latin typeface="Haettenschweiler" panose="020B0706040902060204" pitchFamily="34" charset="0"/>
                  </a:rPr>
                  <a:t>G07</a:t>
                </a:r>
                <a:endParaRPr lang="zh-CN" altLang="en-US" sz="19000" dirty="0">
                  <a:ea typeface="方正兰亭纤黑简体" panose="03000509000000000000" pitchFamily="65" charset="-122"/>
                </a:endParaRPr>
              </a:p>
            </p:txBody>
          </p:sp>
          <p:sp>
            <p:nvSpPr>
              <p:cNvPr id="2" name="文本框 1"/>
              <p:cNvSpPr txBox="1"/>
              <p:nvPr/>
            </p:nvSpPr>
            <p:spPr>
              <a:xfrm>
                <a:off x="4641623" y="839550"/>
                <a:ext cx="4287045" cy="1507751"/>
              </a:xfrm>
              <a:prstGeom prst="rect">
                <a:avLst/>
              </a:prstGeom>
              <a:noFill/>
            </p:spPr>
            <p:txBody>
              <a:bodyPr wrap="none">
                <a:spAutoFit/>
              </a:bodyPr>
              <a:lstStyle/>
              <a:p>
                <a:pPr>
                  <a:defRPr/>
                </a:pPr>
                <a:r>
                  <a:rPr kumimoji="0" lang="en-US" altLang="zh-CN" sz="6000" kern="1200" cap="none" spc="0" normalizeH="0" baseline="0" noProof="0" dirty="0" smtClean="0">
                    <a:solidFill>
                      <a:schemeClr val="bg1"/>
                    </a:solidFill>
                    <a:latin typeface="Haettenschweiler" panose="020B0706040902060204" pitchFamily="34" charset="0"/>
                    <a:ea typeface="+mn-ea"/>
                  </a:rPr>
                  <a:t>UML</a:t>
                </a:r>
                <a:r>
                  <a:rPr kumimoji="0" lang="zh-CN" altLang="en-US" sz="6000" kern="1200" cap="none" spc="0" normalizeH="0" baseline="0" noProof="0" dirty="0" smtClean="0">
                    <a:solidFill>
                      <a:schemeClr val="bg1"/>
                    </a:solidFill>
                    <a:latin typeface="Haettenschweiler" panose="020B0706040902060204" pitchFamily="34" charset="0"/>
                    <a:ea typeface="+mn-ea"/>
                  </a:rPr>
                  <a:t>基础</a:t>
                </a:r>
                <a:r>
                  <a:rPr lang="en-US" altLang="zh-CN" sz="6000" dirty="0" smtClean="0">
                    <a:solidFill>
                      <a:schemeClr val="bg1"/>
                    </a:solidFill>
                    <a:latin typeface="Haettenschweiler" panose="020B0706040902060204" pitchFamily="34" charset="0"/>
                    <a:ea typeface="+mn-ea"/>
                  </a:rPr>
                  <a:t>Ⅳ</a:t>
                </a:r>
              </a:p>
              <a:p>
                <a:pPr>
                  <a:defRPr/>
                </a:pPr>
                <a:r>
                  <a:rPr lang="zh-CN" altLang="en-US" sz="3200" dirty="0" smtClean="0">
                    <a:solidFill>
                      <a:schemeClr val="bg1"/>
                    </a:solidFill>
                    <a:latin typeface="Haettenschweiler" panose="020B0706040902060204" pitchFamily="34" charset="0"/>
                    <a:ea typeface="+mn-ea"/>
                  </a:rPr>
                  <a:t>－综合应用和问题解答</a:t>
                </a:r>
                <a:endParaRPr lang="zh-CN" altLang="en-US" sz="3200" dirty="0">
                  <a:solidFill>
                    <a:schemeClr val="bg1"/>
                  </a:solidFill>
                  <a:latin typeface="Haettenschweiler" panose="020B0706040902060204" pitchFamily="34" charset="0"/>
                  <a:ea typeface="+mn-ea"/>
                </a:endParaRPr>
              </a:p>
            </p:txBody>
          </p:sp>
        </p:grpSp>
        <p:cxnSp>
          <p:nvCxnSpPr>
            <p:cNvPr id="14343" name="直接连接符 19"/>
            <p:cNvCxnSpPr/>
            <p:nvPr/>
          </p:nvCxnSpPr>
          <p:spPr>
            <a:xfrm>
              <a:off x="7535980" y="3644997"/>
              <a:ext cx="473322" cy="1647778"/>
            </a:xfrm>
            <a:prstGeom prst="line">
              <a:avLst/>
            </a:prstGeom>
            <a:ln w="9525" cap="flat" cmpd="sng">
              <a:solidFill>
                <a:schemeClr val="bg1"/>
              </a:solidFill>
              <a:prstDash val="solid"/>
              <a:headEnd type="none" w="med" len="med"/>
              <a:tailEnd type="none" w="med" len="med"/>
            </a:ln>
          </p:spPr>
        </p:cxnSp>
        <p:cxnSp>
          <p:nvCxnSpPr>
            <p:cNvPr id="14344" name="直接连接符 94"/>
            <p:cNvCxnSpPr/>
            <p:nvPr/>
          </p:nvCxnSpPr>
          <p:spPr>
            <a:xfrm flipH="1">
              <a:off x="5376010" y="994857"/>
              <a:ext cx="1076538" cy="1134777"/>
            </a:xfrm>
            <a:prstGeom prst="line">
              <a:avLst/>
            </a:prstGeom>
            <a:ln w="9525" cap="flat" cmpd="sng">
              <a:solidFill>
                <a:schemeClr val="bg1"/>
              </a:solidFill>
              <a:prstDash val="solid"/>
              <a:headEnd type="none" w="med" len="med"/>
              <a:tailEnd type="none" w="med" len="med"/>
            </a:ln>
          </p:spPr>
        </p:cxnSp>
        <p:cxnSp>
          <p:nvCxnSpPr>
            <p:cNvPr id="14345" name="直接连接符 96"/>
            <p:cNvCxnSpPr/>
            <p:nvPr/>
          </p:nvCxnSpPr>
          <p:spPr>
            <a:xfrm flipH="1" flipV="1">
              <a:off x="6077516" y="4592918"/>
              <a:ext cx="1418153" cy="436463"/>
            </a:xfrm>
            <a:prstGeom prst="line">
              <a:avLst/>
            </a:prstGeom>
            <a:ln w="9525" cap="flat" cmpd="sng">
              <a:solidFill>
                <a:schemeClr val="bg1"/>
              </a:solidFill>
              <a:prstDash val="solid"/>
              <a:headEnd type="none" w="med" len="med"/>
              <a:tailEnd type="none" w="med" len="med"/>
            </a:ln>
          </p:spPr>
        </p:cxnSp>
      </p:grpSp>
      <p:sp>
        <p:nvSpPr>
          <p:cNvPr id="3" name="矩形 2"/>
          <p:cNvSpPr/>
          <p:nvPr/>
        </p:nvSpPr>
        <p:spPr>
          <a:xfrm>
            <a:off x="52953" y="4654547"/>
            <a:ext cx="984071" cy="923330"/>
          </a:xfrm>
          <a:prstGeom prst="rect">
            <a:avLst/>
          </a:prstGeom>
        </p:spPr>
        <p:txBody>
          <a:bodyPr wrap="square">
            <a:spAutoFit/>
          </a:bodyPr>
          <a:lstStyle/>
          <a:p>
            <a:pPr lvl="0"/>
            <a:r>
              <a:rPr lang="en-US" altLang="zh-CN" sz="5400" dirty="0">
                <a:solidFill>
                  <a:schemeClr val="bg1"/>
                </a:solidFill>
                <a:latin typeface="Baiduan Number" pitchFamily="34" charset="0"/>
              </a:rPr>
              <a:t>12</a:t>
            </a:r>
            <a:endParaRPr lang="zh-CN" altLang="en-US" sz="5400" dirty="0">
              <a:solidFill>
                <a:schemeClr val="bg1"/>
              </a:solidFill>
              <a:latin typeface="Baiduan Number" pitchFamily="34" charset="0"/>
            </a:endParaRPr>
          </a:p>
        </p:txBody>
      </p:sp>
      <p:cxnSp>
        <p:nvCxnSpPr>
          <p:cNvPr id="28" name="直接连接符 78"/>
          <p:cNvCxnSpPr/>
          <p:nvPr/>
        </p:nvCxnSpPr>
        <p:spPr>
          <a:xfrm>
            <a:off x="-10239" y="5397791"/>
            <a:ext cx="1117600" cy="0"/>
          </a:xfrm>
          <a:prstGeom prst="line">
            <a:avLst/>
          </a:prstGeom>
          <a:ln w="9525" cap="flat" cmpd="sng">
            <a:solidFill>
              <a:schemeClr val="bg1">
                <a:alpha val="54117"/>
              </a:schemeClr>
            </a:solidFill>
            <a:prstDash val="solid"/>
            <a:headEnd type="none" w="med" len="med"/>
            <a:tailEnd type="none" w="med" len="med"/>
          </a:ln>
        </p:spPr>
      </p:cxnSp>
      <p:sp>
        <p:nvSpPr>
          <p:cNvPr id="4" name="矩形 3"/>
          <p:cNvSpPr/>
          <p:nvPr/>
        </p:nvSpPr>
        <p:spPr>
          <a:xfrm>
            <a:off x="0" y="5572162"/>
            <a:ext cx="1279824" cy="646331"/>
          </a:xfrm>
          <a:prstGeom prst="rect">
            <a:avLst/>
          </a:prstGeom>
        </p:spPr>
        <p:txBody>
          <a:bodyPr wrap="square">
            <a:spAutoFit/>
          </a:bodyPr>
          <a:lstStyle/>
          <a:p>
            <a:pPr lvl="0"/>
            <a:r>
              <a:rPr lang="en-US" altLang="zh-CN" sz="3600" dirty="0">
                <a:solidFill>
                  <a:schemeClr val="bg1"/>
                </a:solidFill>
                <a:latin typeface="Baiduan Number" pitchFamily="34" charset="0"/>
              </a:rPr>
              <a:t>2018</a:t>
            </a:r>
            <a:endParaRPr lang="zh-CN" altLang="en-US" sz="3600" dirty="0">
              <a:solidFill>
                <a:schemeClr val="bg1"/>
              </a:solidFill>
              <a:latin typeface="Baiduan Number" pitchFamily="34" charset="0"/>
            </a:endParaRPr>
          </a:p>
        </p:txBody>
      </p:sp>
      <p:sp>
        <p:nvSpPr>
          <p:cNvPr id="5" name="矩形 4"/>
          <p:cNvSpPr/>
          <p:nvPr/>
        </p:nvSpPr>
        <p:spPr>
          <a:xfrm>
            <a:off x="276691" y="6334780"/>
            <a:ext cx="543739" cy="523220"/>
          </a:xfrm>
          <a:prstGeom prst="rect">
            <a:avLst/>
          </a:prstGeom>
        </p:spPr>
        <p:txBody>
          <a:bodyPr wrap="none">
            <a:spAutoFit/>
          </a:bodyPr>
          <a:lstStyle/>
          <a:p>
            <a:pPr lvl="0"/>
            <a:r>
              <a:rPr lang="en-US" altLang="zh-CN" sz="2800" dirty="0">
                <a:solidFill>
                  <a:schemeClr val="bg1"/>
                </a:solidFill>
                <a:latin typeface="Baiduan Number" pitchFamily="34" charset="0"/>
              </a:rPr>
              <a:t>26</a:t>
            </a:r>
            <a:endParaRPr lang="zh-CN" altLang="en-US" sz="2800" dirty="0">
              <a:solidFill>
                <a:schemeClr val="bg1"/>
              </a:solidFill>
              <a:latin typeface="Baiduan Number" pitchFamily="34" charset="0"/>
            </a:endParaRPr>
          </a:p>
        </p:txBody>
      </p:sp>
      <p:cxnSp>
        <p:nvCxnSpPr>
          <p:cNvPr id="32" name="直接连接符 78"/>
          <p:cNvCxnSpPr/>
          <p:nvPr/>
        </p:nvCxnSpPr>
        <p:spPr>
          <a:xfrm>
            <a:off x="-13811" y="6311389"/>
            <a:ext cx="1117600" cy="0"/>
          </a:xfrm>
          <a:prstGeom prst="line">
            <a:avLst/>
          </a:prstGeom>
          <a:ln w="9525" cap="flat" cmpd="sng">
            <a:solidFill>
              <a:schemeClr val="bg1">
                <a:alpha val="54117"/>
              </a:schemeClr>
            </a:solidFill>
            <a:prstDash val="solid"/>
            <a:headEnd type="none" w="med" len="med"/>
            <a:tailEnd type="none" w="med" len="med"/>
          </a:ln>
        </p:spPr>
      </p:cxnSp>
      <p:sp>
        <p:nvSpPr>
          <p:cNvPr id="6" name="矩形 5"/>
          <p:cNvSpPr/>
          <p:nvPr/>
        </p:nvSpPr>
        <p:spPr>
          <a:xfrm>
            <a:off x="8617146" y="6082280"/>
            <a:ext cx="6096000" cy="646331"/>
          </a:xfrm>
          <a:prstGeom prst="rect">
            <a:avLst/>
          </a:prstGeom>
        </p:spPr>
        <p:txBody>
          <a:bodyPr>
            <a:spAutoFit/>
          </a:bodyPr>
          <a:lstStyle/>
          <a:p>
            <a:pPr lvl="0"/>
            <a:r>
              <a:rPr lang="zh-CN" altLang="en-US" dirty="0" smtClean="0">
                <a:solidFill>
                  <a:schemeClr val="bg1"/>
                </a:solidFill>
                <a:latin typeface="Haettenschweiler" panose="020B0706040902060204" pitchFamily="34" charset="0"/>
              </a:rPr>
              <a:t>组长：张荣阳</a:t>
            </a:r>
            <a:endParaRPr lang="en-US" altLang="zh-CN" dirty="0" smtClean="0">
              <a:solidFill>
                <a:schemeClr val="bg1"/>
              </a:solidFill>
              <a:latin typeface="Haettenschweiler" panose="020B0706040902060204" pitchFamily="34" charset="0"/>
            </a:endParaRPr>
          </a:p>
          <a:p>
            <a:pPr lvl="0"/>
            <a:r>
              <a:rPr lang="zh-CN" altLang="en-US" dirty="0" smtClean="0">
                <a:solidFill>
                  <a:schemeClr val="bg1"/>
                </a:solidFill>
                <a:latin typeface="Haettenschweiler" panose="020B0706040902060204" pitchFamily="34" charset="0"/>
              </a:rPr>
              <a:t>成员：陈帆 赵伟宏 林翼力 刘浥</a:t>
            </a:r>
            <a:endParaRPr lang="zh-CN" altLang="en-US"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椭圆 158"/>
          <p:cNvSpPr/>
          <p:nvPr/>
        </p:nvSpPr>
        <p:spPr>
          <a:xfrm>
            <a:off x="9204325" y="2076450"/>
            <a:ext cx="1673225" cy="1673225"/>
          </a:xfrm>
          <a:prstGeom prst="ellipse">
            <a:avLst/>
          </a:prstGeom>
          <a:solidFill>
            <a:srgbClr val="3A7630">
              <a:alpha val="56078"/>
            </a:srgb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31" name="矩形 159"/>
          <p:cNvSpPr/>
          <p:nvPr/>
        </p:nvSpPr>
        <p:spPr>
          <a:xfrm>
            <a:off x="8867775" y="4249738"/>
            <a:ext cx="2339975" cy="1503362"/>
          </a:xfrm>
          <a:prstGeom prst="rect">
            <a:avLst/>
          </a:prstGeom>
          <a:solidFill>
            <a:srgbClr val="3A7630">
              <a:alpha val="56078"/>
            </a:srgb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32" name="等腰三角形 88"/>
          <p:cNvSpPr/>
          <p:nvPr/>
        </p:nvSpPr>
        <p:spPr>
          <a:xfrm rot="-9483670">
            <a:off x="2211388" y="4318000"/>
            <a:ext cx="1362075" cy="304800"/>
          </a:xfrm>
          <a:prstGeom prst="triangle">
            <a:avLst>
              <a:gd name="adj" fmla="val 50000"/>
            </a:avLst>
          </a:prstGeom>
          <a:solidFill>
            <a:srgbClr val="6DAFB5">
              <a:alpha val="56078"/>
            </a:srgb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33" name="等腰三角形 89"/>
          <p:cNvSpPr/>
          <p:nvPr/>
        </p:nvSpPr>
        <p:spPr>
          <a:xfrm rot="8598134">
            <a:off x="2917825" y="4394200"/>
            <a:ext cx="1052513" cy="215900"/>
          </a:xfrm>
          <a:prstGeom prst="triangle">
            <a:avLst>
              <a:gd name="adj" fmla="val 50000"/>
            </a:avLst>
          </a:prstGeom>
          <a:solidFill>
            <a:srgbClr val="6DAFB5">
              <a:alpha val="56078"/>
            </a:srgb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34" name="等腰三角形 90"/>
          <p:cNvSpPr/>
          <p:nvPr/>
        </p:nvSpPr>
        <p:spPr>
          <a:xfrm rot="792482">
            <a:off x="3132138" y="3997325"/>
            <a:ext cx="336550" cy="300038"/>
          </a:xfrm>
          <a:prstGeom prst="triangle">
            <a:avLst>
              <a:gd name="adj" fmla="val 50000"/>
            </a:avLst>
          </a:prstGeom>
          <a:solidFill>
            <a:srgbClr val="6DAFB5">
              <a:alpha val="56078"/>
            </a:srgb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35" name="椭圆 91"/>
          <p:cNvSpPr/>
          <p:nvPr/>
        </p:nvSpPr>
        <p:spPr>
          <a:xfrm>
            <a:off x="5207000" y="2076450"/>
            <a:ext cx="1673225" cy="1673225"/>
          </a:xfrm>
          <a:prstGeom prst="ellipse">
            <a:avLst/>
          </a:prstGeom>
          <a:solidFill>
            <a:srgbClr val="3A7630">
              <a:alpha val="56078"/>
            </a:srgb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36" name="椭圆 93"/>
          <p:cNvSpPr/>
          <p:nvPr/>
        </p:nvSpPr>
        <p:spPr>
          <a:xfrm>
            <a:off x="1219200" y="2076450"/>
            <a:ext cx="1673225" cy="1673225"/>
          </a:xfrm>
          <a:prstGeom prst="ellipse">
            <a:avLst/>
          </a:prstGeom>
          <a:solidFill>
            <a:srgbClr val="3A7630">
              <a:alpha val="56078"/>
            </a:srgb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37" name="矩形 94"/>
          <p:cNvSpPr/>
          <p:nvPr/>
        </p:nvSpPr>
        <p:spPr>
          <a:xfrm>
            <a:off x="832434" y="4249738"/>
            <a:ext cx="2338387" cy="1503362"/>
          </a:xfrm>
          <a:prstGeom prst="rect">
            <a:avLst/>
          </a:prstGeom>
          <a:solidFill>
            <a:srgbClr val="3A7630">
              <a:alpha val="56078"/>
            </a:srgb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38" name="矩形 95"/>
          <p:cNvSpPr/>
          <p:nvPr/>
        </p:nvSpPr>
        <p:spPr>
          <a:xfrm>
            <a:off x="4870450" y="4249738"/>
            <a:ext cx="2339975" cy="1503362"/>
          </a:xfrm>
          <a:prstGeom prst="rect">
            <a:avLst/>
          </a:prstGeom>
          <a:solidFill>
            <a:srgbClr val="3A7630">
              <a:alpha val="56078"/>
            </a:srgb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39" name="椭圆 97"/>
          <p:cNvSpPr/>
          <p:nvPr/>
        </p:nvSpPr>
        <p:spPr>
          <a:xfrm>
            <a:off x="1122363" y="2859088"/>
            <a:ext cx="84137" cy="84137"/>
          </a:xfrm>
          <a:prstGeom prst="ellipse">
            <a:avLst/>
          </a:prstGeom>
          <a:solidFill>
            <a:schemeClr val="bg1"/>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40" name="椭圆 98"/>
          <p:cNvSpPr/>
          <p:nvPr/>
        </p:nvSpPr>
        <p:spPr>
          <a:xfrm>
            <a:off x="1144588" y="2662238"/>
            <a:ext cx="84137" cy="84137"/>
          </a:xfrm>
          <a:prstGeom prst="ellipse">
            <a:avLst/>
          </a:prstGeom>
          <a:solidFill>
            <a:schemeClr val="bg1"/>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41" name="椭圆 99"/>
          <p:cNvSpPr/>
          <p:nvPr/>
        </p:nvSpPr>
        <p:spPr>
          <a:xfrm>
            <a:off x="2811463" y="3244850"/>
            <a:ext cx="84137" cy="84138"/>
          </a:xfrm>
          <a:prstGeom prst="ellipse">
            <a:avLst/>
          </a:prstGeom>
          <a:solidFill>
            <a:schemeClr val="bg1"/>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42" name="椭圆 100"/>
          <p:cNvSpPr/>
          <p:nvPr/>
        </p:nvSpPr>
        <p:spPr>
          <a:xfrm>
            <a:off x="2705100" y="3413125"/>
            <a:ext cx="84138" cy="84138"/>
          </a:xfrm>
          <a:prstGeom prst="ellipse">
            <a:avLst/>
          </a:prstGeom>
          <a:solidFill>
            <a:schemeClr val="bg1"/>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43" name="椭圆 101"/>
          <p:cNvSpPr/>
          <p:nvPr/>
        </p:nvSpPr>
        <p:spPr>
          <a:xfrm>
            <a:off x="2565400" y="3554413"/>
            <a:ext cx="84138" cy="84137"/>
          </a:xfrm>
          <a:prstGeom prst="ellipse">
            <a:avLst/>
          </a:prstGeom>
          <a:solidFill>
            <a:schemeClr val="bg1"/>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44" name="椭圆 102"/>
          <p:cNvSpPr/>
          <p:nvPr/>
        </p:nvSpPr>
        <p:spPr>
          <a:xfrm>
            <a:off x="2395538" y="3660775"/>
            <a:ext cx="85725" cy="84138"/>
          </a:xfrm>
          <a:prstGeom prst="ellipse">
            <a:avLst/>
          </a:prstGeom>
          <a:solidFill>
            <a:schemeClr val="bg1"/>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45" name="椭圆 103"/>
          <p:cNvSpPr/>
          <p:nvPr/>
        </p:nvSpPr>
        <p:spPr>
          <a:xfrm>
            <a:off x="2208213" y="3725863"/>
            <a:ext cx="84137" cy="84137"/>
          </a:xfrm>
          <a:prstGeom prst="ellipse">
            <a:avLst/>
          </a:prstGeom>
          <a:solidFill>
            <a:schemeClr val="bg1"/>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46" name="椭圆 104"/>
          <p:cNvSpPr/>
          <p:nvPr/>
        </p:nvSpPr>
        <p:spPr>
          <a:xfrm>
            <a:off x="2011363" y="3748088"/>
            <a:ext cx="84137" cy="84137"/>
          </a:xfrm>
          <a:prstGeom prst="ellipse">
            <a:avLst/>
          </a:prstGeom>
          <a:solidFill>
            <a:schemeClr val="bg1"/>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47" name="椭圆 105"/>
          <p:cNvSpPr/>
          <p:nvPr/>
        </p:nvSpPr>
        <p:spPr>
          <a:xfrm>
            <a:off x="1812925" y="3725863"/>
            <a:ext cx="84138" cy="84137"/>
          </a:xfrm>
          <a:prstGeom prst="ellipse">
            <a:avLst/>
          </a:prstGeom>
          <a:solidFill>
            <a:schemeClr val="bg1"/>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48" name="椭圆 106"/>
          <p:cNvSpPr/>
          <p:nvPr/>
        </p:nvSpPr>
        <p:spPr>
          <a:xfrm>
            <a:off x="1625600" y="3660775"/>
            <a:ext cx="84138" cy="84138"/>
          </a:xfrm>
          <a:prstGeom prst="ellipse">
            <a:avLst/>
          </a:prstGeom>
          <a:solidFill>
            <a:schemeClr val="bg1"/>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49" name="椭圆 107"/>
          <p:cNvSpPr/>
          <p:nvPr/>
        </p:nvSpPr>
        <p:spPr>
          <a:xfrm>
            <a:off x="1455738" y="3554413"/>
            <a:ext cx="85725" cy="84137"/>
          </a:xfrm>
          <a:prstGeom prst="ellipse">
            <a:avLst/>
          </a:prstGeom>
          <a:solidFill>
            <a:schemeClr val="bg1"/>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50" name="椭圆 108"/>
          <p:cNvSpPr/>
          <p:nvPr/>
        </p:nvSpPr>
        <p:spPr>
          <a:xfrm>
            <a:off x="1316038" y="3413125"/>
            <a:ext cx="84137" cy="84138"/>
          </a:xfrm>
          <a:prstGeom prst="ellipse">
            <a:avLst/>
          </a:prstGeom>
          <a:solidFill>
            <a:schemeClr val="bg1"/>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51" name="椭圆 109"/>
          <p:cNvSpPr/>
          <p:nvPr/>
        </p:nvSpPr>
        <p:spPr>
          <a:xfrm>
            <a:off x="1209675" y="3244850"/>
            <a:ext cx="84138" cy="84138"/>
          </a:xfrm>
          <a:prstGeom prst="ellipse">
            <a:avLst/>
          </a:prstGeom>
          <a:solidFill>
            <a:schemeClr val="bg1"/>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52" name="椭圆 110"/>
          <p:cNvSpPr/>
          <p:nvPr/>
        </p:nvSpPr>
        <p:spPr>
          <a:xfrm>
            <a:off x="1144588" y="3057525"/>
            <a:ext cx="84137" cy="84138"/>
          </a:xfrm>
          <a:prstGeom prst="ellipse">
            <a:avLst/>
          </a:prstGeom>
          <a:solidFill>
            <a:schemeClr val="bg1"/>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53" name="椭圆 111"/>
          <p:cNvSpPr/>
          <p:nvPr/>
        </p:nvSpPr>
        <p:spPr>
          <a:xfrm>
            <a:off x="5108575" y="2859088"/>
            <a:ext cx="85725" cy="84137"/>
          </a:xfrm>
          <a:prstGeom prst="ellipse">
            <a:avLst/>
          </a:prstGeom>
          <a:solidFill>
            <a:schemeClr val="bg1"/>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54" name="椭圆 112"/>
          <p:cNvSpPr/>
          <p:nvPr/>
        </p:nvSpPr>
        <p:spPr>
          <a:xfrm>
            <a:off x="5132388" y="2662238"/>
            <a:ext cx="84137" cy="84137"/>
          </a:xfrm>
          <a:prstGeom prst="ellipse">
            <a:avLst/>
          </a:prstGeom>
          <a:solidFill>
            <a:schemeClr val="bg1"/>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55" name="椭圆 113"/>
          <p:cNvSpPr/>
          <p:nvPr/>
        </p:nvSpPr>
        <p:spPr>
          <a:xfrm>
            <a:off x="5197475" y="2473325"/>
            <a:ext cx="84138" cy="84138"/>
          </a:xfrm>
          <a:prstGeom prst="ellipse">
            <a:avLst/>
          </a:prstGeom>
          <a:solidFill>
            <a:schemeClr val="bg1"/>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56" name="椭圆 114"/>
          <p:cNvSpPr/>
          <p:nvPr/>
        </p:nvSpPr>
        <p:spPr>
          <a:xfrm>
            <a:off x="5303838" y="2305050"/>
            <a:ext cx="84137" cy="84138"/>
          </a:xfrm>
          <a:prstGeom prst="ellipse">
            <a:avLst/>
          </a:prstGeom>
          <a:solidFill>
            <a:schemeClr val="bg1"/>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57" name="椭圆 115"/>
          <p:cNvSpPr/>
          <p:nvPr/>
        </p:nvSpPr>
        <p:spPr>
          <a:xfrm>
            <a:off x="5443538" y="2163763"/>
            <a:ext cx="84137" cy="84137"/>
          </a:xfrm>
          <a:prstGeom prst="ellipse">
            <a:avLst/>
          </a:prstGeom>
          <a:solidFill>
            <a:schemeClr val="bg1"/>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58" name="椭圆 116"/>
          <p:cNvSpPr/>
          <p:nvPr/>
        </p:nvSpPr>
        <p:spPr>
          <a:xfrm>
            <a:off x="5611813" y="2058988"/>
            <a:ext cx="85725" cy="84137"/>
          </a:xfrm>
          <a:prstGeom prst="ellipse">
            <a:avLst/>
          </a:prstGeom>
          <a:solidFill>
            <a:schemeClr val="bg1"/>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59" name="椭圆 117"/>
          <p:cNvSpPr/>
          <p:nvPr/>
        </p:nvSpPr>
        <p:spPr>
          <a:xfrm>
            <a:off x="5800725" y="1992313"/>
            <a:ext cx="84138" cy="84137"/>
          </a:xfrm>
          <a:prstGeom prst="ellipse">
            <a:avLst/>
          </a:prstGeom>
          <a:solidFill>
            <a:schemeClr val="bg1"/>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60" name="椭圆 118"/>
          <p:cNvSpPr/>
          <p:nvPr/>
        </p:nvSpPr>
        <p:spPr>
          <a:xfrm>
            <a:off x="5997575" y="1970088"/>
            <a:ext cx="85725" cy="84137"/>
          </a:xfrm>
          <a:prstGeom prst="ellipse">
            <a:avLst/>
          </a:prstGeom>
          <a:solidFill>
            <a:schemeClr val="bg1"/>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61" name="椭圆 119"/>
          <p:cNvSpPr/>
          <p:nvPr/>
        </p:nvSpPr>
        <p:spPr>
          <a:xfrm>
            <a:off x="6196013" y="1992313"/>
            <a:ext cx="84137" cy="84137"/>
          </a:xfrm>
          <a:prstGeom prst="ellipse">
            <a:avLst/>
          </a:prstGeom>
          <a:solidFill>
            <a:schemeClr val="bg1"/>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62" name="椭圆 120"/>
          <p:cNvSpPr/>
          <p:nvPr/>
        </p:nvSpPr>
        <p:spPr>
          <a:xfrm>
            <a:off x="6383338" y="2058988"/>
            <a:ext cx="84137" cy="84137"/>
          </a:xfrm>
          <a:prstGeom prst="ellipse">
            <a:avLst/>
          </a:prstGeom>
          <a:solidFill>
            <a:schemeClr val="bg1"/>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63" name="椭圆 121"/>
          <p:cNvSpPr/>
          <p:nvPr/>
        </p:nvSpPr>
        <p:spPr>
          <a:xfrm>
            <a:off x="6553200" y="2163763"/>
            <a:ext cx="84138" cy="84137"/>
          </a:xfrm>
          <a:prstGeom prst="ellipse">
            <a:avLst/>
          </a:prstGeom>
          <a:solidFill>
            <a:schemeClr val="bg1"/>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64" name="椭圆 122"/>
          <p:cNvSpPr/>
          <p:nvPr/>
        </p:nvSpPr>
        <p:spPr>
          <a:xfrm>
            <a:off x="6692900" y="2305050"/>
            <a:ext cx="84138" cy="84138"/>
          </a:xfrm>
          <a:prstGeom prst="ellipse">
            <a:avLst/>
          </a:prstGeom>
          <a:solidFill>
            <a:schemeClr val="bg1"/>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65" name="椭圆 123"/>
          <p:cNvSpPr/>
          <p:nvPr/>
        </p:nvSpPr>
        <p:spPr>
          <a:xfrm>
            <a:off x="6799263" y="2473325"/>
            <a:ext cx="84137" cy="84138"/>
          </a:xfrm>
          <a:prstGeom prst="ellipse">
            <a:avLst/>
          </a:prstGeom>
          <a:solidFill>
            <a:schemeClr val="bg1"/>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66" name="椭圆 124"/>
          <p:cNvSpPr/>
          <p:nvPr/>
        </p:nvSpPr>
        <p:spPr>
          <a:xfrm>
            <a:off x="6864350" y="2662238"/>
            <a:ext cx="84138" cy="84137"/>
          </a:xfrm>
          <a:prstGeom prst="ellipse">
            <a:avLst/>
          </a:prstGeom>
          <a:solidFill>
            <a:schemeClr val="bg1"/>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67" name="椭圆 125"/>
          <p:cNvSpPr/>
          <p:nvPr/>
        </p:nvSpPr>
        <p:spPr>
          <a:xfrm>
            <a:off x="6886575" y="2859088"/>
            <a:ext cx="84138" cy="84137"/>
          </a:xfrm>
          <a:prstGeom prst="ellipse">
            <a:avLst/>
          </a:prstGeom>
          <a:solidFill>
            <a:schemeClr val="bg1"/>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68" name="椭圆 126"/>
          <p:cNvSpPr/>
          <p:nvPr/>
        </p:nvSpPr>
        <p:spPr>
          <a:xfrm>
            <a:off x="6864350" y="3057525"/>
            <a:ext cx="84138" cy="84138"/>
          </a:xfrm>
          <a:prstGeom prst="ellipse">
            <a:avLst/>
          </a:prstGeom>
          <a:solidFill>
            <a:schemeClr val="bg1"/>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69" name="椭圆 127"/>
          <p:cNvSpPr/>
          <p:nvPr/>
        </p:nvSpPr>
        <p:spPr>
          <a:xfrm>
            <a:off x="6799263" y="3244850"/>
            <a:ext cx="84137" cy="84138"/>
          </a:xfrm>
          <a:prstGeom prst="ellipse">
            <a:avLst/>
          </a:prstGeom>
          <a:solidFill>
            <a:schemeClr val="bg1"/>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70" name="椭圆 128"/>
          <p:cNvSpPr/>
          <p:nvPr/>
        </p:nvSpPr>
        <p:spPr>
          <a:xfrm>
            <a:off x="6383338" y="3660775"/>
            <a:ext cx="84137" cy="84138"/>
          </a:xfrm>
          <a:prstGeom prst="ellipse">
            <a:avLst/>
          </a:prstGeom>
          <a:solidFill>
            <a:schemeClr val="bg1"/>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71" name="椭圆 129"/>
          <p:cNvSpPr/>
          <p:nvPr/>
        </p:nvSpPr>
        <p:spPr>
          <a:xfrm>
            <a:off x="6196013" y="3725863"/>
            <a:ext cx="84137" cy="84137"/>
          </a:xfrm>
          <a:prstGeom prst="ellipse">
            <a:avLst/>
          </a:prstGeom>
          <a:solidFill>
            <a:schemeClr val="bg1"/>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72" name="椭圆 130"/>
          <p:cNvSpPr/>
          <p:nvPr/>
        </p:nvSpPr>
        <p:spPr>
          <a:xfrm>
            <a:off x="5997575" y="3748088"/>
            <a:ext cx="85725" cy="84137"/>
          </a:xfrm>
          <a:prstGeom prst="ellipse">
            <a:avLst/>
          </a:prstGeom>
          <a:solidFill>
            <a:schemeClr val="bg1"/>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73" name="椭圆 131"/>
          <p:cNvSpPr/>
          <p:nvPr/>
        </p:nvSpPr>
        <p:spPr>
          <a:xfrm>
            <a:off x="5800725" y="3725863"/>
            <a:ext cx="84138" cy="84137"/>
          </a:xfrm>
          <a:prstGeom prst="ellipse">
            <a:avLst/>
          </a:prstGeom>
          <a:solidFill>
            <a:schemeClr val="bg1"/>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74" name="椭圆 132"/>
          <p:cNvSpPr/>
          <p:nvPr/>
        </p:nvSpPr>
        <p:spPr>
          <a:xfrm>
            <a:off x="5611813" y="3660775"/>
            <a:ext cx="85725" cy="84138"/>
          </a:xfrm>
          <a:prstGeom prst="ellipse">
            <a:avLst/>
          </a:prstGeom>
          <a:solidFill>
            <a:schemeClr val="bg1"/>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75" name="椭圆 133"/>
          <p:cNvSpPr/>
          <p:nvPr/>
        </p:nvSpPr>
        <p:spPr>
          <a:xfrm>
            <a:off x="5443538" y="3554413"/>
            <a:ext cx="84137" cy="84137"/>
          </a:xfrm>
          <a:prstGeom prst="ellipse">
            <a:avLst/>
          </a:prstGeom>
          <a:solidFill>
            <a:schemeClr val="bg1"/>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76" name="椭圆 134"/>
          <p:cNvSpPr/>
          <p:nvPr/>
        </p:nvSpPr>
        <p:spPr>
          <a:xfrm>
            <a:off x="5303838" y="3413125"/>
            <a:ext cx="84137" cy="84138"/>
          </a:xfrm>
          <a:prstGeom prst="ellipse">
            <a:avLst/>
          </a:prstGeom>
          <a:solidFill>
            <a:schemeClr val="bg1"/>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77" name="椭圆 135"/>
          <p:cNvSpPr/>
          <p:nvPr/>
        </p:nvSpPr>
        <p:spPr>
          <a:xfrm>
            <a:off x="5197475" y="3244850"/>
            <a:ext cx="84138" cy="84138"/>
          </a:xfrm>
          <a:prstGeom prst="ellipse">
            <a:avLst/>
          </a:prstGeom>
          <a:solidFill>
            <a:schemeClr val="bg1"/>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78" name="椭圆 136"/>
          <p:cNvSpPr/>
          <p:nvPr/>
        </p:nvSpPr>
        <p:spPr>
          <a:xfrm>
            <a:off x="5132388" y="3057525"/>
            <a:ext cx="84137" cy="84138"/>
          </a:xfrm>
          <a:prstGeom prst="ellipse">
            <a:avLst/>
          </a:prstGeom>
          <a:solidFill>
            <a:schemeClr val="bg1"/>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79" name="椭圆 137"/>
          <p:cNvSpPr/>
          <p:nvPr/>
        </p:nvSpPr>
        <p:spPr>
          <a:xfrm>
            <a:off x="9107488" y="2859088"/>
            <a:ext cx="85725" cy="84137"/>
          </a:xfrm>
          <a:prstGeom prst="ellipse">
            <a:avLst/>
          </a:prstGeom>
          <a:solidFill>
            <a:schemeClr val="bg1"/>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80" name="椭圆 138"/>
          <p:cNvSpPr/>
          <p:nvPr/>
        </p:nvSpPr>
        <p:spPr>
          <a:xfrm>
            <a:off x="9129713" y="2662238"/>
            <a:ext cx="85725" cy="84137"/>
          </a:xfrm>
          <a:prstGeom prst="ellipse">
            <a:avLst/>
          </a:prstGeom>
          <a:solidFill>
            <a:schemeClr val="bg1"/>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81" name="椭圆 139"/>
          <p:cNvSpPr/>
          <p:nvPr/>
        </p:nvSpPr>
        <p:spPr>
          <a:xfrm>
            <a:off x="9196388" y="2473325"/>
            <a:ext cx="84137" cy="84138"/>
          </a:xfrm>
          <a:prstGeom prst="ellipse">
            <a:avLst/>
          </a:prstGeom>
          <a:solidFill>
            <a:schemeClr val="bg1"/>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82" name="椭圆 140"/>
          <p:cNvSpPr/>
          <p:nvPr/>
        </p:nvSpPr>
        <p:spPr>
          <a:xfrm>
            <a:off x="9302750" y="2305050"/>
            <a:ext cx="84138" cy="84138"/>
          </a:xfrm>
          <a:prstGeom prst="ellipse">
            <a:avLst/>
          </a:prstGeom>
          <a:solidFill>
            <a:schemeClr val="bg1"/>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83" name="椭圆 141"/>
          <p:cNvSpPr/>
          <p:nvPr/>
        </p:nvSpPr>
        <p:spPr>
          <a:xfrm>
            <a:off x="9442450" y="2163763"/>
            <a:ext cx="84138" cy="84137"/>
          </a:xfrm>
          <a:prstGeom prst="ellipse">
            <a:avLst/>
          </a:prstGeom>
          <a:solidFill>
            <a:schemeClr val="bg1"/>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84" name="椭圆 142"/>
          <p:cNvSpPr/>
          <p:nvPr/>
        </p:nvSpPr>
        <p:spPr>
          <a:xfrm>
            <a:off x="9610725" y="2058988"/>
            <a:ext cx="85725" cy="84137"/>
          </a:xfrm>
          <a:prstGeom prst="ellipse">
            <a:avLst/>
          </a:prstGeom>
          <a:solidFill>
            <a:schemeClr val="bg1"/>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85" name="椭圆 143"/>
          <p:cNvSpPr/>
          <p:nvPr/>
        </p:nvSpPr>
        <p:spPr>
          <a:xfrm>
            <a:off x="9799638" y="1992313"/>
            <a:ext cx="84137" cy="84137"/>
          </a:xfrm>
          <a:prstGeom prst="ellipse">
            <a:avLst/>
          </a:prstGeom>
          <a:solidFill>
            <a:schemeClr val="bg1"/>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86" name="椭圆 144"/>
          <p:cNvSpPr/>
          <p:nvPr/>
        </p:nvSpPr>
        <p:spPr>
          <a:xfrm>
            <a:off x="9996488" y="1970088"/>
            <a:ext cx="84137" cy="84137"/>
          </a:xfrm>
          <a:prstGeom prst="ellipse">
            <a:avLst/>
          </a:prstGeom>
          <a:solidFill>
            <a:schemeClr val="bg1"/>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87" name="椭圆 145"/>
          <p:cNvSpPr/>
          <p:nvPr/>
        </p:nvSpPr>
        <p:spPr>
          <a:xfrm>
            <a:off x="10194925" y="1992313"/>
            <a:ext cx="84138" cy="84137"/>
          </a:xfrm>
          <a:prstGeom prst="ellipse">
            <a:avLst/>
          </a:prstGeom>
          <a:solidFill>
            <a:schemeClr val="bg1"/>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88" name="椭圆 146"/>
          <p:cNvSpPr/>
          <p:nvPr/>
        </p:nvSpPr>
        <p:spPr>
          <a:xfrm>
            <a:off x="10382250" y="2058988"/>
            <a:ext cx="84138" cy="84137"/>
          </a:xfrm>
          <a:prstGeom prst="ellipse">
            <a:avLst/>
          </a:prstGeom>
          <a:solidFill>
            <a:schemeClr val="bg1"/>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89" name="椭圆 147"/>
          <p:cNvSpPr/>
          <p:nvPr/>
        </p:nvSpPr>
        <p:spPr>
          <a:xfrm>
            <a:off x="10691813" y="3413125"/>
            <a:ext cx="84137" cy="84138"/>
          </a:xfrm>
          <a:prstGeom prst="ellipse">
            <a:avLst/>
          </a:prstGeom>
          <a:solidFill>
            <a:schemeClr val="bg1"/>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90" name="椭圆 148"/>
          <p:cNvSpPr/>
          <p:nvPr/>
        </p:nvSpPr>
        <p:spPr>
          <a:xfrm>
            <a:off x="10552113" y="3554413"/>
            <a:ext cx="84137" cy="84137"/>
          </a:xfrm>
          <a:prstGeom prst="ellipse">
            <a:avLst/>
          </a:prstGeom>
          <a:solidFill>
            <a:schemeClr val="bg1"/>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91" name="椭圆 149"/>
          <p:cNvSpPr/>
          <p:nvPr/>
        </p:nvSpPr>
        <p:spPr>
          <a:xfrm>
            <a:off x="10382250" y="3660775"/>
            <a:ext cx="84138" cy="84138"/>
          </a:xfrm>
          <a:prstGeom prst="ellipse">
            <a:avLst/>
          </a:prstGeom>
          <a:solidFill>
            <a:schemeClr val="bg1"/>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92" name="椭圆 150"/>
          <p:cNvSpPr/>
          <p:nvPr/>
        </p:nvSpPr>
        <p:spPr>
          <a:xfrm>
            <a:off x="10194925" y="3725863"/>
            <a:ext cx="84138" cy="84137"/>
          </a:xfrm>
          <a:prstGeom prst="ellipse">
            <a:avLst/>
          </a:prstGeom>
          <a:solidFill>
            <a:schemeClr val="bg1"/>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93" name="椭圆 151"/>
          <p:cNvSpPr/>
          <p:nvPr/>
        </p:nvSpPr>
        <p:spPr>
          <a:xfrm>
            <a:off x="9996488" y="3748088"/>
            <a:ext cx="84137" cy="84137"/>
          </a:xfrm>
          <a:prstGeom prst="ellipse">
            <a:avLst/>
          </a:prstGeom>
          <a:solidFill>
            <a:schemeClr val="bg1"/>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94" name="椭圆 152"/>
          <p:cNvSpPr/>
          <p:nvPr/>
        </p:nvSpPr>
        <p:spPr>
          <a:xfrm>
            <a:off x="9799638" y="3725863"/>
            <a:ext cx="84137" cy="84137"/>
          </a:xfrm>
          <a:prstGeom prst="ellipse">
            <a:avLst/>
          </a:prstGeom>
          <a:solidFill>
            <a:schemeClr val="bg1"/>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95" name="椭圆 153"/>
          <p:cNvSpPr/>
          <p:nvPr/>
        </p:nvSpPr>
        <p:spPr>
          <a:xfrm>
            <a:off x="9610725" y="3660775"/>
            <a:ext cx="85725" cy="84138"/>
          </a:xfrm>
          <a:prstGeom prst="ellipse">
            <a:avLst/>
          </a:prstGeom>
          <a:solidFill>
            <a:schemeClr val="bg1"/>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96" name="椭圆 154"/>
          <p:cNvSpPr/>
          <p:nvPr/>
        </p:nvSpPr>
        <p:spPr>
          <a:xfrm>
            <a:off x="9442450" y="3554413"/>
            <a:ext cx="84138" cy="84137"/>
          </a:xfrm>
          <a:prstGeom prst="ellipse">
            <a:avLst/>
          </a:prstGeom>
          <a:solidFill>
            <a:schemeClr val="bg1"/>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97" name="椭圆 155"/>
          <p:cNvSpPr/>
          <p:nvPr/>
        </p:nvSpPr>
        <p:spPr>
          <a:xfrm>
            <a:off x="9302750" y="3413125"/>
            <a:ext cx="84138" cy="84138"/>
          </a:xfrm>
          <a:prstGeom prst="ellipse">
            <a:avLst/>
          </a:prstGeom>
          <a:solidFill>
            <a:schemeClr val="bg1"/>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98" name="椭圆 156"/>
          <p:cNvSpPr/>
          <p:nvPr/>
        </p:nvSpPr>
        <p:spPr>
          <a:xfrm>
            <a:off x="9196388" y="3244850"/>
            <a:ext cx="84137" cy="84138"/>
          </a:xfrm>
          <a:prstGeom prst="ellipse">
            <a:avLst/>
          </a:prstGeom>
          <a:solidFill>
            <a:schemeClr val="bg1"/>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99" name="椭圆 157"/>
          <p:cNvSpPr/>
          <p:nvPr/>
        </p:nvSpPr>
        <p:spPr>
          <a:xfrm>
            <a:off x="9129713" y="3057525"/>
            <a:ext cx="85725" cy="84138"/>
          </a:xfrm>
          <a:prstGeom prst="ellipse">
            <a:avLst/>
          </a:prstGeom>
          <a:solidFill>
            <a:schemeClr val="bg1"/>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600" name="标题 1"/>
          <p:cNvSpPr txBox="1"/>
          <p:nvPr/>
        </p:nvSpPr>
        <p:spPr>
          <a:xfrm>
            <a:off x="1069840" y="4402867"/>
            <a:ext cx="2026233" cy="1171575"/>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zh-CN" altLang="en-US" sz="3600" dirty="0" smtClean="0">
                <a:solidFill>
                  <a:schemeClr val="bg1"/>
                </a:solidFill>
              </a:rPr>
              <a:t>计划与需求阶段</a:t>
            </a:r>
            <a:r>
              <a:rPr lang="en-US" altLang="zh-CN" sz="1600" dirty="0" smtClean="0">
                <a:solidFill>
                  <a:schemeClr val="bg1"/>
                </a:solidFill>
              </a:rPr>
              <a:t>.</a:t>
            </a:r>
            <a:endParaRPr lang="en-US" altLang="zh-CN" sz="1600" dirty="0">
              <a:solidFill>
                <a:schemeClr val="bg1"/>
              </a:solidFill>
            </a:endParaRPr>
          </a:p>
        </p:txBody>
      </p:sp>
      <p:sp>
        <p:nvSpPr>
          <p:cNvPr id="22601" name="标题 1"/>
          <p:cNvSpPr txBox="1"/>
          <p:nvPr/>
        </p:nvSpPr>
        <p:spPr>
          <a:xfrm>
            <a:off x="4949827" y="4421188"/>
            <a:ext cx="2260598" cy="1171575"/>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zh-CN" altLang="en-US" sz="4000" smtClean="0">
                <a:solidFill>
                  <a:schemeClr val="bg1"/>
                </a:solidFill>
              </a:rPr>
              <a:t>软件设计编码阶段</a:t>
            </a:r>
            <a:endParaRPr lang="en-US" altLang="zh-CN" sz="4000" dirty="0">
              <a:solidFill>
                <a:schemeClr val="bg1"/>
              </a:solidFill>
            </a:endParaRPr>
          </a:p>
        </p:txBody>
      </p:sp>
      <p:sp>
        <p:nvSpPr>
          <p:cNvPr id="22602" name="标题 1"/>
          <p:cNvSpPr txBox="1"/>
          <p:nvPr/>
        </p:nvSpPr>
        <p:spPr>
          <a:xfrm>
            <a:off x="8985252" y="4387850"/>
            <a:ext cx="2222498" cy="1171575"/>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zh-CN" altLang="en-US" sz="4000" dirty="0" smtClean="0">
                <a:solidFill>
                  <a:schemeClr val="bg1"/>
                </a:solidFill>
              </a:rPr>
              <a:t>验收与维护阶段</a:t>
            </a:r>
            <a:endParaRPr lang="en-US" altLang="zh-CN" sz="4000" dirty="0">
              <a:solidFill>
                <a:schemeClr val="bg1"/>
              </a:solidFill>
            </a:endParaRPr>
          </a:p>
        </p:txBody>
      </p:sp>
      <p:sp>
        <p:nvSpPr>
          <p:cNvPr id="22603" name="文本框 159"/>
          <p:cNvSpPr txBox="1"/>
          <p:nvPr/>
        </p:nvSpPr>
        <p:spPr>
          <a:xfrm>
            <a:off x="5567363" y="2370138"/>
            <a:ext cx="1079142" cy="1015663"/>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nSpc>
                <a:spcPct val="100000"/>
              </a:lnSpc>
              <a:spcBef>
                <a:spcPct val="0"/>
              </a:spcBef>
              <a:buNone/>
            </a:pPr>
            <a:r>
              <a:rPr lang="en-US" altLang="zh-CN" sz="6000" dirty="0" smtClean="0">
                <a:solidFill>
                  <a:schemeClr val="bg1"/>
                </a:solidFill>
                <a:latin typeface="Haettenschweiler" panose="020B0706040902060204" pitchFamily="34" charset="0"/>
              </a:rPr>
              <a:t>4</a:t>
            </a:r>
            <a:r>
              <a:rPr lang="en-US" altLang="zh-CN" sz="6000" dirty="0">
                <a:solidFill>
                  <a:schemeClr val="bg1"/>
                </a:solidFill>
                <a:latin typeface="Haettenschweiler" panose="020B0706040902060204" pitchFamily="34" charset="0"/>
              </a:rPr>
              <a:t>5</a:t>
            </a:r>
            <a:r>
              <a:rPr lang="en-US" altLang="zh-CN" sz="6000" dirty="0" smtClean="0">
                <a:solidFill>
                  <a:schemeClr val="bg1"/>
                </a:solidFill>
                <a:latin typeface="Haettenschweiler" panose="020B0706040902060204" pitchFamily="34" charset="0"/>
              </a:rPr>
              <a:t>%</a:t>
            </a:r>
            <a:endParaRPr lang="zh-CN" altLang="en-US" sz="6000" dirty="0">
              <a:solidFill>
                <a:schemeClr val="bg1"/>
              </a:solidFill>
              <a:latin typeface="Haettenschweiler" panose="020B0706040902060204" pitchFamily="34" charset="0"/>
            </a:endParaRPr>
          </a:p>
        </p:txBody>
      </p:sp>
      <p:sp>
        <p:nvSpPr>
          <p:cNvPr id="22604" name="文本框 160"/>
          <p:cNvSpPr txBox="1"/>
          <p:nvPr/>
        </p:nvSpPr>
        <p:spPr>
          <a:xfrm>
            <a:off x="1560513" y="2351088"/>
            <a:ext cx="1027845" cy="1015663"/>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nSpc>
                <a:spcPct val="100000"/>
              </a:lnSpc>
              <a:spcBef>
                <a:spcPct val="0"/>
              </a:spcBef>
              <a:buNone/>
            </a:pPr>
            <a:r>
              <a:rPr lang="en-US" altLang="zh-CN" sz="6000" dirty="0">
                <a:solidFill>
                  <a:schemeClr val="bg1"/>
                </a:solidFill>
                <a:latin typeface="Haettenschweiler" panose="020B0706040902060204" pitchFamily="34" charset="0"/>
              </a:rPr>
              <a:t>2</a:t>
            </a:r>
            <a:r>
              <a:rPr lang="en-US" altLang="zh-CN" sz="6000" dirty="0" smtClean="0">
                <a:solidFill>
                  <a:schemeClr val="bg1"/>
                </a:solidFill>
                <a:latin typeface="Haettenschweiler" panose="020B0706040902060204" pitchFamily="34" charset="0"/>
              </a:rPr>
              <a:t>5</a:t>
            </a:r>
            <a:r>
              <a:rPr lang="en-US" altLang="zh-CN" sz="6000" dirty="0">
                <a:solidFill>
                  <a:schemeClr val="bg1"/>
                </a:solidFill>
                <a:latin typeface="Haettenschweiler" panose="020B0706040902060204" pitchFamily="34" charset="0"/>
              </a:rPr>
              <a:t>%</a:t>
            </a:r>
            <a:endParaRPr lang="zh-CN" altLang="en-US" sz="6000" dirty="0">
              <a:solidFill>
                <a:schemeClr val="bg1"/>
              </a:solidFill>
              <a:latin typeface="Haettenschweiler" panose="020B0706040902060204" pitchFamily="34" charset="0"/>
            </a:endParaRPr>
          </a:p>
        </p:txBody>
      </p:sp>
      <p:sp>
        <p:nvSpPr>
          <p:cNvPr id="22605" name="文本框 161"/>
          <p:cNvSpPr txBox="1"/>
          <p:nvPr/>
        </p:nvSpPr>
        <p:spPr>
          <a:xfrm>
            <a:off x="9536113" y="2351088"/>
            <a:ext cx="1037463" cy="1015663"/>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nSpc>
                <a:spcPct val="100000"/>
              </a:lnSpc>
              <a:spcBef>
                <a:spcPct val="0"/>
              </a:spcBef>
              <a:buNone/>
            </a:pPr>
            <a:r>
              <a:rPr lang="en-US" altLang="zh-CN" sz="6000" dirty="0" smtClean="0">
                <a:solidFill>
                  <a:schemeClr val="bg1"/>
                </a:solidFill>
                <a:latin typeface="Haettenschweiler" panose="020B0706040902060204" pitchFamily="34" charset="0"/>
              </a:rPr>
              <a:t>30%</a:t>
            </a:r>
            <a:endParaRPr lang="zh-CN" altLang="en-US" sz="6000" dirty="0">
              <a:solidFill>
                <a:schemeClr val="bg1"/>
              </a:solidFill>
              <a:latin typeface="Haettenschweiler" panose="020B0706040902060204" pitchFamily="34" charset="0"/>
            </a:endParaRPr>
          </a:p>
        </p:txBody>
      </p:sp>
      <p:sp>
        <p:nvSpPr>
          <p:cNvPr id="22606" name="等腰三角形 165"/>
          <p:cNvSpPr/>
          <p:nvPr/>
        </p:nvSpPr>
        <p:spPr>
          <a:xfrm rot="-9483670">
            <a:off x="6246813" y="4318000"/>
            <a:ext cx="1362075" cy="304800"/>
          </a:xfrm>
          <a:prstGeom prst="triangle">
            <a:avLst>
              <a:gd name="adj" fmla="val 50000"/>
            </a:avLst>
          </a:prstGeom>
          <a:solidFill>
            <a:srgbClr val="6DAFB5">
              <a:alpha val="56078"/>
            </a:srgb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607" name="等腰三角形 166"/>
          <p:cNvSpPr/>
          <p:nvPr/>
        </p:nvSpPr>
        <p:spPr>
          <a:xfrm rot="8598134">
            <a:off x="6953250" y="4394200"/>
            <a:ext cx="1052513" cy="215900"/>
          </a:xfrm>
          <a:prstGeom prst="triangle">
            <a:avLst>
              <a:gd name="adj" fmla="val 50000"/>
            </a:avLst>
          </a:prstGeom>
          <a:solidFill>
            <a:srgbClr val="6DAFB5">
              <a:alpha val="56078"/>
            </a:srgb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608" name="等腰三角形 167"/>
          <p:cNvSpPr/>
          <p:nvPr/>
        </p:nvSpPr>
        <p:spPr>
          <a:xfrm rot="792482">
            <a:off x="7169150" y="3997325"/>
            <a:ext cx="336550" cy="300038"/>
          </a:xfrm>
          <a:prstGeom prst="triangle">
            <a:avLst>
              <a:gd name="adj" fmla="val 50000"/>
            </a:avLst>
          </a:prstGeom>
          <a:solidFill>
            <a:srgbClr val="6DAFB5">
              <a:alpha val="56078"/>
            </a:srgb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609" name="等腰三角形 169"/>
          <p:cNvSpPr/>
          <p:nvPr/>
        </p:nvSpPr>
        <p:spPr>
          <a:xfrm rot="-9483670">
            <a:off x="10279063" y="4318000"/>
            <a:ext cx="1362075" cy="304800"/>
          </a:xfrm>
          <a:prstGeom prst="triangle">
            <a:avLst>
              <a:gd name="adj" fmla="val 50000"/>
            </a:avLst>
          </a:prstGeom>
          <a:solidFill>
            <a:srgbClr val="6DAFB5">
              <a:alpha val="25098"/>
            </a:srgb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610" name="等腰三角形 170"/>
          <p:cNvSpPr/>
          <p:nvPr/>
        </p:nvSpPr>
        <p:spPr>
          <a:xfrm rot="8598134">
            <a:off x="10985500" y="4394200"/>
            <a:ext cx="1052513" cy="215900"/>
          </a:xfrm>
          <a:prstGeom prst="triangle">
            <a:avLst>
              <a:gd name="adj" fmla="val 50000"/>
            </a:avLst>
          </a:prstGeom>
          <a:solidFill>
            <a:srgbClr val="6DAFB5">
              <a:alpha val="25098"/>
            </a:srgb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611" name="等腰三角形 171"/>
          <p:cNvSpPr/>
          <p:nvPr/>
        </p:nvSpPr>
        <p:spPr>
          <a:xfrm rot="792482">
            <a:off x="11201400" y="3997325"/>
            <a:ext cx="336550" cy="300038"/>
          </a:xfrm>
          <a:prstGeom prst="triangle">
            <a:avLst>
              <a:gd name="adj" fmla="val 50000"/>
            </a:avLst>
          </a:prstGeom>
          <a:solidFill>
            <a:srgbClr val="6DAFB5">
              <a:alpha val="25098"/>
            </a:srgb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612" name="标题 1"/>
          <p:cNvSpPr txBox="1"/>
          <p:nvPr/>
        </p:nvSpPr>
        <p:spPr>
          <a:xfrm>
            <a:off x="2487487" y="6072917"/>
            <a:ext cx="7238894" cy="504825"/>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zh-CN" altLang="en-US" sz="1800" dirty="0" smtClean="0">
                <a:solidFill>
                  <a:schemeClr val="bg1"/>
                </a:solidFill>
                <a:latin typeface="方正兰亭黑简体" panose="02000000000000000000" pitchFamily="2" charset="-122"/>
              </a:rPr>
              <a:t>注意：这里的比重是估计的。综合考虑了生命周期和重要性，仅作参考。虚心接受异议。</a:t>
            </a:r>
            <a:endParaRPr lang="en-US" altLang="x-none" sz="1800" dirty="0">
              <a:solidFill>
                <a:schemeClr val="bg1"/>
              </a:solidFill>
              <a:latin typeface="方正兰亭黑简体" panose="02000000000000000000" pitchFamily="2" charset="-122"/>
            </a:endParaRPr>
          </a:p>
        </p:txBody>
      </p:sp>
      <p:cxnSp>
        <p:nvCxnSpPr>
          <p:cNvPr id="22613" name="直接连接符 163"/>
          <p:cNvCxnSpPr/>
          <p:nvPr/>
        </p:nvCxnSpPr>
        <p:spPr>
          <a:xfrm rot="-1835755" flipH="1" flipV="1">
            <a:off x="461963" y="-558800"/>
            <a:ext cx="1471612" cy="2357438"/>
          </a:xfrm>
          <a:prstGeom prst="line">
            <a:avLst/>
          </a:prstGeom>
          <a:ln w="6350" cap="flat" cmpd="sng">
            <a:solidFill>
              <a:schemeClr val="bg1"/>
            </a:solidFill>
            <a:prstDash val="solid"/>
            <a:headEnd type="none" w="med" len="med"/>
            <a:tailEnd type="none" w="med" len="med"/>
          </a:ln>
        </p:spPr>
      </p:cxnSp>
      <p:cxnSp>
        <p:nvCxnSpPr>
          <p:cNvPr id="22614" name="直接连接符 174"/>
          <p:cNvCxnSpPr/>
          <p:nvPr/>
        </p:nvCxnSpPr>
        <p:spPr>
          <a:xfrm rot="-6755885" flipV="1">
            <a:off x="449263" y="-57150"/>
            <a:ext cx="455612" cy="384175"/>
          </a:xfrm>
          <a:prstGeom prst="line">
            <a:avLst/>
          </a:prstGeom>
          <a:ln w="6350" cap="flat" cmpd="sng">
            <a:solidFill>
              <a:schemeClr val="bg1"/>
            </a:solidFill>
            <a:prstDash val="solid"/>
            <a:headEnd type="none" w="med" len="med"/>
            <a:tailEnd type="none" w="med" len="med"/>
          </a:ln>
        </p:spPr>
      </p:cxnSp>
      <p:cxnSp>
        <p:nvCxnSpPr>
          <p:cNvPr id="22615" name="直接连接符 175"/>
          <p:cNvCxnSpPr/>
          <p:nvPr/>
        </p:nvCxnSpPr>
        <p:spPr>
          <a:xfrm rot="-1835755" flipH="1" flipV="1">
            <a:off x="1011238" y="412750"/>
            <a:ext cx="609600" cy="977900"/>
          </a:xfrm>
          <a:prstGeom prst="line">
            <a:avLst/>
          </a:prstGeom>
          <a:ln w="6350" cap="flat" cmpd="sng">
            <a:solidFill>
              <a:schemeClr val="bg1"/>
            </a:solidFill>
            <a:prstDash val="solid"/>
            <a:headEnd type="none" w="med" len="med"/>
            <a:tailEnd type="none" w="med" len="med"/>
          </a:ln>
        </p:spPr>
      </p:cxn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06" name="标题 1"/>
          <p:cNvSpPr txBox="1"/>
          <p:nvPr/>
        </p:nvSpPr>
        <p:spPr>
          <a:xfrm>
            <a:off x="2539365" y="3555060"/>
            <a:ext cx="8259659" cy="2843212"/>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zh-CN" altLang="en-US" sz="2400" dirty="0" smtClean="0">
                <a:solidFill>
                  <a:schemeClr val="bg1"/>
                </a:solidFill>
                <a:latin typeface="方正兰亭黑简体" panose="02000000000000000000" pitchFamily="2" charset="-122"/>
              </a:rPr>
              <a:t>需求阶段：</a:t>
            </a:r>
            <a:r>
              <a:rPr lang="en-US" altLang="zh-CN" sz="2400" dirty="0" smtClean="0">
                <a:solidFill>
                  <a:schemeClr val="bg1"/>
                </a:solidFill>
                <a:latin typeface="方正兰亭黑简体" panose="02000000000000000000" pitchFamily="2" charset="-122"/>
              </a:rPr>
              <a:t>——</a:t>
            </a:r>
            <a:r>
              <a:rPr lang="zh-CN" altLang="en-US" sz="2400" dirty="0" smtClean="0">
                <a:solidFill>
                  <a:schemeClr val="bg1"/>
                </a:solidFill>
                <a:latin typeface="方正兰亭黑简体" panose="02000000000000000000" pitchFamily="2" charset="-122"/>
              </a:rPr>
              <a:t>用例图 描述需求</a:t>
            </a:r>
            <a:endParaRPr lang="en-US" altLang="zh-CN" sz="2400" dirty="0" smtClean="0">
              <a:solidFill>
                <a:schemeClr val="bg1"/>
              </a:solidFill>
              <a:latin typeface="方正兰亭黑简体" panose="02000000000000000000" pitchFamily="2" charset="-122"/>
            </a:endParaRPr>
          </a:p>
          <a:p>
            <a:pPr marL="0" lvl="0" indent="0" eaLnBrk="1" hangingPunct="1">
              <a:spcBef>
                <a:spcPct val="0"/>
              </a:spcBef>
              <a:buNone/>
            </a:pPr>
            <a:r>
              <a:rPr lang="zh-CN" altLang="en-US" sz="2400" dirty="0" smtClean="0">
                <a:solidFill>
                  <a:schemeClr val="bg1"/>
                </a:solidFill>
                <a:latin typeface="方正兰亭黑简体" panose="02000000000000000000" pitchFamily="2" charset="-122"/>
              </a:rPr>
              <a:t>分析阶段：</a:t>
            </a:r>
            <a:r>
              <a:rPr lang="en-US" altLang="zh-CN" sz="2400" dirty="0" smtClean="0">
                <a:solidFill>
                  <a:schemeClr val="bg1"/>
                </a:solidFill>
                <a:latin typeface="方正兰亭黑简体" panose="02000000000000000000" pitchFamily="2" charset="-122"/>
              </a:rPr>
              <a:t>——</a:t>
            </a:r>
            <a:r>
              <a:rPr lang="zh-CN" altLang="en-US" sz="2400" dirty="0" smtClean="0">
                <a:solidFill>
                  <a:schemeClr val="bg1"/>
                </a:solidFill>
                <a:latin typeface="方正兰亭黑简体" panose="02000000000000000000" pitchFamily="2" charset="-122"/>
              </a:rPr>
              <a:t>类图 描述静态结构</a:t>
            </a:r>
            <a:endParaRPr lang="en-US" altLang="zh-CN" sz="2400" dirty="0" smtClean="0">
              <a:solidFill>
                <a:schemeClr val="bg1"/>
              </a:solidFill>
              <a:latin typeface="方正兰亭黑简体" panose="02000000000000000000" pitchFamily="2" charset="-122"/>
            </a:endParaRPr>
          </a:p>
          <a:p>
            <a:pPr marL="0" lvl="0" indent="0" eaLnBrk="1" hangingPunct="1">
              <a:spcBef>
                <a:spcPct val="0"/>
              </a:spcBef>
              <a:buNone/>
            </a:pPr>
            <a:r>
              <a:rPr lang="en-US" altLang="x-none" sz="2400" dirty="0">
                <a:solidFill>
                  <a:schemeClr val="bg1"/>
                </a:solidFill>
                <a:latin typeface="方正兰亭黑简体" panose="02000000000000000000" pitchFamily="2" charset="-122"/>
              </a:rPr>
              <a:t>	</a:t>
            </a:r>
            <a:r>
              <a:rPr lang="zh-CN" altLang="en-US" sz="2400" dirty="0">
                <a:solidFill>
                  <a:schemeClr val="bg1"/>
                </a:solidFill>
                <a:latin typeface="方正兰亭黑简体" panose="02000000000000000000" pitchFamily="2" charset="-122"/>
              </a:rPr>
              <a:t>  </a:t>
            </a:r>
            <a:r>
              <a:rPr lang="zh-CN" altLang="en-US" sz="2400" dirty="0" smtClean="0">
                <a:solidFill>
                  <a:schemeClr val="bg1"/>
                </a:solidFill>
                <a:latin typeface="方正兰亭黑简体" panose="02000000000000000000" pitchFamily="2" charset="-122"/>
              </a:rPr>
              <a:t>      </a:t>
            </a:r>
            <a:r>
              <a:rPr lang="en-US" altLang="zh-CN" sz="2400" dirty="0" smtClean="0">
                <a:solidFill>
                  <a:schemeClr val="bg1"/>
                </a:solidFill>
                <a:latin typeface="方正兰亭黑简体" panose="02000000000000000000" pitchFamily="2" charset="-122"/>
              </a:rPr>
              <a:t>——</a:t>
            </a:r>
            <a:r>
              <a:rPr lang="zh-CN" altLang="en-US" sz="2400" dirty="0" smtClean="0">
                <a:solidFill>
                  <a:schemeClr val="bg1"/>
                </a:solidFill>
                <a:latin typeface="方正兰亭黑简体" panose="02000000000000000000" pitchFamily="2" charset="-122"/>
              </a:rPr>
              <a:t>顺序图，协作图，活动图，状态图描述行为</a:t>
            </a:r>
            <a:endParaRPr lang="en-US" altLang="zh-CN" sz="2400" dirty="0" smtClean="0">
              <a:solidFill>
                <a:schemeClr val="bg1"/>
              </a:solidFill>
              <a:latin typeface="方正兰亭黑简体" panose="02000000000000000000" pitchFamily="2" charset="-122"/>
            </a:endParaRPr>
          </a:p>
          <a:p>
            <a:pPr marL="0" lvl="0" indent="0" eaLnBrk="1" hangingPunct="1">
              <a:spcBef>
                <a:spcPct val="0"/>
              </a:spcBef>
              <a:buNone/>
            </a:pPr>
            <a:r>
              <a:rPr lang="zh-CN" altLang="en-US" sz="2400" dirty="0" smtClean="0">
                <a:solidFill>
                  <a:schemeClr val="bg1"/>
                </a:solidFill>
                <a:latin typeface="方正兰亭黑简体" panose="02000000000000000000" pitchFamily="2" charset="-122"/>
              </a:rPr>
              <a:t>设计阶段：</a:t>
            </a:r>
            <a:r>
              <a:rPr lang="en-US" altLang="zh-CN" sz="2400" dirty="0" smtClean="0">
                <a:solidFill>
                  <a:schemeClr val="bg1"/>
                </a:solidFill>
                <a:latin typeface="方正兰亭黑简体" panose="02000000000000000000" pitchFamily="2" charset="-122"/>
              </a:rPr>
              <a:t>——</a:t>
            </a:r>
            <a:r>
              <a:rPr lang="zh-CN" altLang="en-US" sz="2400" dirty="0" smtClean="0">
                <a:solidFill>
                  <a:schemeClr val="bg1"/>
                </a:solidFill>
                <a:latin typeface="方正兰亭黑简体" panose="02000000000000000000" pitchFamily="2" charset="-122"/>
              </a:rPr>
              <a:t>类图，包图 对类的接口进行设计</a:t>
            </a:r>
            <a:endParaRPr lang="en-US" altLang="zh-CN" sz="2400" dirty="0" smtClean="0">
              <a:solidFill>
                <a:schemeClr val="bg1"/>
              </a:solidFill>
              <a:latin typeface="方正兰亭黑简体" panose="02000000000000000000" pitchFamily="2" charset="-122"/>
            </a:endParaRPr>
          </a:p>
          <a:p>
            <a:pPr marL="0" lvl="0" indent="0" eaLnBrk="1" hangingPunct="1">
              <a:spcBef>
                <a:spcPct val="0"/>
              </a:spcBef>
              <a:buNone/>
            </a:pPr>
            <a:r>
              <a:rPr lang="zh-CN" altLang="en-US" sz="2400" dirty="0" smtClean="0">
                <a:solidFill>
                  <a:schemeClr val="bg1"/>
                </a:solidFill>
                <a:latin typeface="方正兰亭黑简体" panose="02000000000000000000" pitchFamily="2" charset="-122"/>
              </a:rPr>
              <a:t>实现阶段：</a:t>
            </a:r>
            <a:r>
              <a:rPr lang="en-US" altLang="zh-CN" sz="2400" dirty="0" smtClean="0">
                <a:solidFill>
                  <a:schemeClr val="bg1"/>
                </a:solidFill>
                <a:latin typeface="方正兰亭黑简体" panose="02000000000000000000" pitchFamily="2" charset="-122"/>
              </a:rPr>
              <a:t>——</a:t>
            </a:r>
            <a:r>
              <a:rPr lang="zh-CN" altLang="en-US" sz="2400" dirty="0" smtClean="0">
                <a:solidFill>
                  <a:schemeClr val="bg1"/>
                </a:solidFill>
                <a:latin typeface="方正兰亭黑简体" panose="02000000000000000000" pitchFamily="2" charset="-122"/>
              </a:rPr>
              <a:t>将类用面向对象语言表述（依据类图）</a:t>
            </a:r>
            <a:endParaRPr lang="en-US" altLang="zh-CN" sz="2400" dirty="0" smtClean="0">
              <a:solidFill>
                <a:schemeClr val="bg1"/>
              </a:solidFill>
              <a:latin typeface="方正兰亭黑简体" panose="02000000000000000000" pitchFamily="2" charset="-122"/>
            </a:endParaRPr>
          </a:p>
          <a:p>
            <a:pPr marL="0" lvl="0" indent="0" eaLnBrk="1" hangingPunct="1">
              <a:spcBef>
                <a:spcPct val="0"/>
              </a:spcBef>
              <a:buNone/>
            </a:pPr>
            <a:endParaRPr lang="en-US" altLang="zh-CN" sz="2400" dirty="0" smtClean="0">
              <a:solidFill>
                <a:schemeClr val="bg1"/>
              </a:solidFill>
              <a:latin typeface="方正兰亭黑简体" panose="02000000000000000000" pitchFamily="2" charset="-122"/>
            </a:endParaRPr>
          </a:p>
          <a:p>
            <a:pPr marL="0" lvl="0" indent="0" eaLnBrk="1" hangingPunct="1">
              <a:spcBef>
                <a:spcPct val="0"/>
              </a:spcBef>
              <a:buNone/>
            </a:pPr>
            <a:r>
              <a:rPr lang="zh-CN" altLang="en-US" sz="2400" dirty="0" smtClean="0">
                <a:solidFill>
                  <a:schemeClr val="bg1"/>
                </a:solidFill>
                <a:latin typeface="方正兰亭黑简体" panose="02000000000000000000" pitchFamily="2" charset="-122"/>
              </a:rPr>
              <a:t>继承与测试：单元测试</a:t>
            </a:r>
            <a:r>
              <a:rPr lang="en-US" altLang="zh-CN" sz="2400" dirty="0" smtClean="0">
                <a:solidFill>
                  <a:schemeClr val="bg1"/>
                </a:solidFill>
                <a:latin typeface="方正兰亭黑简体" panose="02000000000000000000" pitchFamily="2" charset="-122"/>
              </a:rPr>
              <a:t>——</a:t>
            </a:r>
            <a:r>
              <a:rPr lang="zh-CN" altLang="en-US" sz="2400" dirty="0" smtClean="0">
                <a:solidFill>
                  <a:schemeClr val="bg1"/>
                </a:solidFill>
                <a:latin typeface="方正兰亭黑简体" panose="02000000000000000000" pitchFamily="2" charset="-122"/>
              </a:rPr>
              <a:t>类图和类的说明书</a:t>
            </a:r>
            <a:endParaRPr lang="en-US" altLang="zh-CN" sz="2400" dirty="0" smtClean="0">
              <a:solidFill>
                <a:schemeClr val="bg1"/>
              </a:solidFill>
              <a:latin typeface="方正兰亭黑简体" panose="02000000000000000000" pitchFamily="2" charset="-122"/>
            </a:endParaRPr>
          </a:p>
          <a:p>
            <a:pPr marL="0" lvl="0" indent="0" eaLnBrk="1" hangingPunct="1">
              <a:spcBef>
                <a:spcPct val="0"/>
              </a:spcBef>
              <a:buNone/>
            </a:pPr>
            <a:r>
              <a:rPr lang="en-US" altLang="zh-CN" sz="2400" dirty="0" smtClean="0">
                <a:solidFill>
                  <a:schemeClr val="bg1"/>
                </a:solidFill>
                <a:latin typeface="方正兰亭黑简体" panose="02000000000000000000" pitchFamily="2" charset="-122"/>
              </a:rPr>
              <a:t>	</a:t>
            </a:r>
            <a:r>
              <a:rPr lang="zh-CN" altLang="en-US" sz="2400" dirty="0" smtClean="0">
                <a:solidFill>
                  <a:schemeClr val="bg1"/>
                </a:solidFill>
                <a:latin typeface="方正兰亭黑简体" panose="02000000000000000000" pitchFamily="2" charset="-122"/>
              </a:rPr>
              <a:t>            继承测试</a:t>
            </a:r>
            <a:r>
              <a:rPr lang="en-US" altLang="zh-CN" sz="2400" dirty="0" smtClean="0">
                <a:solidFill>
                  <a:schemeClr val="bg1"/>
                </a:solidFill>
                <a:latin typeface="方正兰亭黑简体" panose="02000000000000000000" pitchFamily="2" charset="-122"/>
              </a:rPr>
              <a:t>——</a:t>
            </a:r>
            <a:r>
              <a:rPr lang="zh-CN" altLang="en-US" sz="2400" dirty="0" smtClean="0">
                <a:solidFill>
                  <a:schemeClr val="bg1"/>
                </a:solidFill>
                <a:latin typeface="方正兰亭黑简体" panose="02000000000000000000" pitchFamily="2" charset="-122"/>
              </a:rPr>
              <a:t>类图，包图，构件图，协作图</a:t>
            </a:r>
            <a:endParaRPr lang="en-US" altLang="zh-CN" sz="2400" dirty="0" smtClean="0">
              <a:solidFill>
                <a:schemeClr val="bg1"/>
              </a:solidFill>
              <a:latin typeface="方正兰亭黑简体" panose="02000000000000000000" pitchFamily="2" charset="-122"/>
            </a:endParaRPr>
          </a:p>
          <a:p>
            <a:pPr marL="0" lvl="0" indent="0" eaLnBrk="1" hangingPunct="1">
              <a:spcBef>
                <a:spcPct val="0"/>
              </a:spcBef>
              <a:buNone/>
            </a:pPr>
            <a:r>
              <a:rPr lang="en-US" altLang="x-none" sz="2400" dirty="0">
                <a:solidFill>
                  <a:schemeClr val="bg1"/>
                </a:solidFill>
                <a:latin typeface="方正兰亭黑简体" panose="02000000000000000000" pitchFamily="2" charset="-122"/>
              </a:rPr>
              <a:t>	</a:t>
            </a:r>
            <a:r>
              <a:rPr lang="zh-CN" altLang="en-US" sz="2400" dirty="0" smtClean="0">
                <a:solidFill>
                  <a:schemeClr val="bg1"/>
                </a:solidFill>
                <a:latin typeface="方正兰亭黑简体" panose="02000000000000000000" pitchFamily="2" charset="-122"/>
              </a:rPr>
              <a:t>            系统测试</a:t>
            </a:r>
            <a:r>
              <a:rPr lang="en-US" altLang="zh-CN" sz="2400" dirty="0" smtClean="0">
                <a:solidFill>
                  <a:schemeClr val="bg1"/>
                </a:solidFill>
                <a:latin typeface="方正兰亭黑简体" panose="02000000000000000000" pitchFamily="2" charset="-122"/>
              </a:rPr>
              <a:t>——</a:t>
            </a:r>
            <a:r>
              <a:rPr lang="zh-CN" altLang="en-US" sz="2400" dirty="0" smtClean="0">
                <a:solidFill>
                  <a:schemeClr val="bg1"/>
                </a:solidFill>
                <a:latin typeface="方正兰亭黑简体" panose="02000000000000000000" pitchFamily="2" charset="-122"/>
              </a:rPr>
              <a:t>用例图</a:t>
            </a:r>
            <a:endParaRPr lang="en-US" altLang="x-none" sz="2400" dirty="0">
              <a:solidFill>
                <a:schemeClr val="bg1"/>
              </a:solidFill>
              <a:latin typeface="方正兰亭黑简体" panose="02000000000000000000" pitchFamily="2" charset="-122"/>
            </a:endParaRPr>
          </a:p>
        </p:txBody>
      </p:sp>
      <p:sp>
        <p:nvSpPr>
          <p:cNvPr id="29707" name="标题 1"/>
          <p:cNvSpPr txBox="1"/>
          <p:nvPr/>
        </p:nvSpPr>
        <p:spPr>
          <a:xfrm>
            <a:off x="5111750" y="3716338"/>
            <a:ext cx="1968500" cy="2843212"/>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endParaRPr lang="en-US" altLang="x-none" sz="1400" dirty="0">
              <a:solidFill>
                <a:schemeClr val="bg1"/>
              </a:solidFill>
              <a:latin typeface="方正兰亭黑简体" panose="02000000000000000000" pitchFamily="2" charset="-122"/>
            </a:endParaRPr>
          </a:p>
        </p:txBody>
      </p:sp>
      <p:sp>
        <p:nvSpPr>
          <p:cNvPr id="29708" name="标题 1"/>
          <p:cNvSpPr txBox="1"/>
          <p:nvPr/>
        </p:nvSpPr>
        <p:spPr>
          <a:xfrm>
            <a:off x="8828937" y="3768090"/>
            <a:ext cx="1970088" cy="2843212"/>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endParaRPr lang="en-US" altLang="x-none" sz="1400" dirty="0">
              <a:solidFill>
                <a:schemeClr val="bg1"/>
              </a:solidFill>
              <a:latin typeface="方正兰亭黑简体" panose="02000000000000000000" pitchFamily="2" charset="-122"/>
            </a:endParaRPr>
          </a:p>
        </p:txBody>
      </p:sp>
      <p:cxnSp>
        <p:nvCxnSpPr>
          <p:cNvPr id="29709" name="直接连接符 27"/>
          <p:cNvCxnSpPr/>
          <p:nvPr/>
        </p:nvCxnSpPr>
        <p:spPr>
          <a:xfrm flipV="1">
            <a:off x="10668849" y="4500563"/>
            <a:ext cx="1471613" cy="2357437"/>
          </a:xfrm>
          <a:prstGeom prst="line">
            <a:avLst/>
          </a:prstGeom>
          <a:ln w="6350" cap="flat" cmpd="sng">
            <a:solidFill>
              <a:schemeClr val="bg1"/>
            </a:solidFill>
            <a:prstDash val="solid"/>
            <a:headEnd type="none" w="med" len="med"/>
            <a:tailEnd type="none" w="med" len="med"/>
          </a:ln>
        </p:spPr>
      </p:cxnSp>
      <p:cxnSp>
        <p:nvCxnSpPr>
          <p:cNvPr id="29710" name="直接连接符 28"/>
          <p:cNvCxnSpPr/>
          <p:nvPr/>
        </p:nvCxnSpPr>
        <p:spPr>
          <a:xfrm flipV="1">
            <a:off x="10363200" y="5888038"/>
            <a:ext cx="611188" cy="976312"/>
          </a:xfrm>
          <a:prstGeom prst="line">
            <a:avLst/>
          </a:prstGeom>
          <a:ln w="6350" cap="flat" cmpd="sng">
            <a:solidFill>
              <a:schemeClr val="bg1"/>
            </a:solidFill>
            <a:prstDash val="solid"/>
            <a:headEnd type="none" w="med" len="med"/>
            <a:tailEnd type="none" w="med" len="med"/>
          </a:ln>
        </p:spPr>
      </p:cxnSp>
      <p:grpSp>
        <p:nvGrpSpPr>
          <p:cNvPr id="29711" name="组合 29"/>
          <p:cNvGrpSpPr/>
          <p:nvPr/>
        </p:nvGrpSpPr>
        <p:grpSpPr>
          <a:xfrm>
            <a:off x="773113" y="-82550"/>
            <a:ext cx="1471612" cy="2379663"/>
            <a:chOff x="0" y="0"/>
            <a:chExt cx="1471613" cy="2379663"/>
          </a:xfrm>
        </p:grpSpPr>
        <p:cxnSp>
          <p:nvCxnSpPr>
            <p:cNvPr id="29712" name="直接连接符 30"/>
            <p:cNvCxnSpPr/>
            <p:nvPr/>
          </p:nvCxnSpPr>
          <p:spPr>
            <a:xfrm flipV="1">
              <a:off x="0" y="22225"/>
              <a:ext cx="1471613" cy="2357438"/>
            </a:xfrm>
            <a:prstGeom prst="line">
              <a:avLst/>
            </a:prstGeom>
            <a:ln w="6350" cap="flat" cmpd="sng">
              <a:solidFill>
                <a:schemeClr val="bg1"/>
              </a:solidFill>
              <a:prstDash val="solid"/>
              <a:headEnd type="none" w="med" len="med"/>
              <a:tailEnd type="none" w="med" len="med"/>
            </a:ln>
          </p:spPr>
        </p:cxnSp>
        <p:cxnSp>
          <p:nvCxnSpPr>
            <p:cNvPr id="29713" name="直接连接符 31"/>
            <p:cNvCxnSpPr/>
            <p:nvPr/>
          </p:nvCxnSpPr>
          <p:spPr>
            <a:xfrm flipV="1">
              <a:off x="568325" y="22225"/>
              <a:ext cx="609600" cy="977900"/>
            </a:xfrm>
            <a:prstGeom prst="line">
              <a:avLst/>
            </a:prstGeom>
            <a:ln w="6350" cap="flat" cmpd="sng">
              <a:solidFill>
                <a:schemeClr val="bg1"/>
              </a:solidFill>
              <a:prstDash val="solid"/>
              <a:headEnd type="none" w="med" len="med"/>
              <a:tailEnd type="none" w="med" len="med"/>
            </a:ln>
          </p:spPr>
        </p:cxnSp>
        <p:cxnSp>
          <p:nvCxnSpPr>
            <p:cNvPr id="29714" name="直接连接符 32"/>
            <p:cNvCxnSpPr/>
            <p:nvPr/>
          </p:nvCxnSpPr>
          <p:spPr>
            <a:xfrm flipV="1">
              <a:off x="631825" y="0"/>
              <a:ext cx="236537" cy="377825"/>
            </a:xfrm>
            <a:prstGeom prst="line">
              <a:avLst/>
            </a:prstGeom>
            <a:ln w="6350" cap="flat" cmpd="sng">
              <a:solidFill>
                <a:schemeClr val="bg1"/>
              </a:solidFill>
              <a:prstDash val="solid"/>
              <a:headEnd type="none" w="med" len="med"/>
              <a:tailEnd type="none" w="med" len="med"/>
            </a:ln>
          </p:spPr>
        </p:cxnSp>
      </p:grpSp>
      <p:pic>
        <p:nvPicPr>
          <p:cNvPr id="2" name="图片 1"/>
          <p:cNvPicPr>
            <a:picLocks noChangeAspect="1"/>
          </p:cNvPicPr>
          <p:nvPr/>
        </p:nvPicPr>
        <p:blipFill>
          <a:blip r:embed="rId2"/>
          <a:stretch>
            <a:fillRect/>
          </a:stretch>
        </p:blipFill>
        <p:spPr>
          <a:xfrm>
            <a:off x="2592705" y="116840"/>
            <a:ext cx="6456680" cy="3000375"/>
          </a:xfrm>
          <a:prstGeom prst="rect">
            <a:avLst/>
          </a:prstGeom>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任意多边形 36"/>
          <p:cNvSpPr/>
          <p:nvPr/>
        </p:nvSpPr>
        <p:spPr>
          <a:xfrm>
            <a:off x="4898246" y="0"/>
            <a:ext cx="7245350" cy="6858000"/>
          </a:xfrm>
          <a:custGeom>
            <a:avLst/>
            <a:gdLst/>
            <a:ahLst/>
            <a:cxnLst>
              <a:cxn ang="0">
                <a:pos x="4249695" y="0"/>
              </a:cxn>
              <a:cxn ang="0">
                <a:pos x="7245350" y="0"/>
              </a:cxn>
              <a:cxn ang="0">
                <a:pos x="7245350" y="6661268"/>
              </a:cxn>
              <a:cxn ang="0">
                <a:pos x="1917057" y="6661268"/>
              </a:cxn>
              <a:cxn ang="0">
                <a:pos x="1915997" y="6661268"/>
              </a:cxn>
              <a:cxn ang="0">
                <a:pos x="1915997" y="6659104"/>
              </a:cxn>
              <a:cxn ang="0">
                <a:pos x="0" y="2751655"/>
              </a:cxn>
              <a:cxn ang="0">
                <a:pos x="1915997" y="498265"/>
              </a:cxn>
              <a:cxn ang="0">
                <a:pos x="1915997" y="494078"/>
              </a:cxn>
              <a:cxn ang="0">
                <a:pos x="4249695" y="0"/>
              </a:cxn>
            </a:cxnLst>
            <a:rect l="0" t="0" r="0" b="0"/>
            <a:pathLst>
              <a:path w="7245350" h="6886575">
                <a:moveTo>
                  <a:pt x="4249695" y="0"/>
                </a:moveTo>
                <a:lnTo>
                  <a:pt x="7245350" y="0"/>
                </a:lnTo>
                <a:lnTo>
                  <a:pt x="7245350" y="6886575"/>
                </a:lnTo>
                <a:lnTo>
                  <a:pt x="1917057" y="6886575"/>
                </a:lnTo>
                <a:lnTo>
                  <a:pt x="1915997" y="6886575"/>
                </a:lnTo>
                <a:lnTo>
                  <a:pt x="1915997" y="6884339"/>
                </a:lnTo>
                <a:lnTo>
                  <a:pt x="0" y="2844726"/>
                </a:lnTo>
                <a:lnTo>
                  <a:pt x="1915997" y="515118"/>
                </a:lnTo>
                <a:lnTo>
                  <a:pt x="1915997" y="510790"/>
                </a:lnTo>
                <a:lnTo>
                  <a:pt x="4249695" y="0"/>
                </a:lnTo>
                <a:close/>
              </a:path>
            </a:pathLst>
          </a:custGeom>
          <a:solidFill>
            <a:srgbClr val="A8C381">
              <a:alpha val="38823"/>
            </a:srgbClr>
          </a:solidFill>
          <a:ln w="9525">
            <a:noFill/>
          </a:ln>
        </p:spPr>
        <p:txBody>
          <a:bodyPr/>
          <a:lstStyle/>
          <a:p>
            <a:endParaRPr lang="zh-CN" altLang="en-US"/>
          </a:p>
        </p:txBody>
      </p:sp>
      <p:sp>
        <p:nvSpPr>
          <p:cNvPr id="18435" name="等腰三角形 45"/>
          <p:cNvSpPr/>
          <p:nvPr/>
        </p:nvSpPr>
        <p:spPr>
          <a:xfrm>
            <a:off x="1039813" y="2293938"/>
            <a:ext cx="476250" cy="403225"/>
          </a:xfrm>
          <a:prstGeom prst="triangle">
            <a:avLst>
              <a:gd name="adj" fmla="val 50000"/>
            </a:avLst>
          </a:prstGeom>
          <a:solidFill>
            <a:srgbClr val="3A7630">
              <a:alpha val="78822"/>
            </a:srgbClr>
          </a:solidFill>
          <a:ln w="9525">
            <a:noFill/>
          </a:ln>
          <a:effectLst>
            <a:outerShdw sy="23000" kx="-1031184" algn="bl" rotWithShape="0">
              <a:srgbClr val="000000">
                <a:alpha val="18999"/>
              </a:srgbClr>
            </a:outerShdw>
          </a:effectLst>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8436" name="等腰三角形 44"/>
          <p:cNvSpPr/>
          <p:nvPr/>
        </p:nvSpPr>
        <p:spPr>
          <a:xfrm>
            <a:off x="1182688" y="2444750"/>
            <a:ext cx="835025" cy="708025"/>
          </a:xfrm>
          <a:prstGeom prst="triangle">
            <a:avLst>
              <a:gd name="adj" fmla="val 50000"/>
            </a:avLst>
          </a:prstGeom>
          <a:solidFill>
            <a:srgbClr val="45940A">
              <a:alpha val="45097"/>
            </a:srgbClr>
          </a:solidFill>
          <a:ln w="9525">
            <a:noFill/>
          </a:ln>
          <a:effectLst>
            <a:outerShdw sy="23000" kx="-1031184" algn="bl" rotWithShape="0">
              <a:srgbClr val="000000">
                <a:alpha val="18999"/>
              </a:srgbClr>
            </a:outerShdw>
          </a:effectLst>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8437" name="等腰三角形 37"/>
          <p:cNvSpPr/>
          <p:nvPr/>
        </p:nvSpPr>
        <p:spPr>
          <a:xfrm>
            <a:off x="1058862" y="2112963"/>
            <a:ext cx="2841625" cy="2400300"/>
          </a:xfrm>
          <a:prstGeom prst="triangle">
            <a:avLst>
              <a:gd name="adj" fmla="val 50000"/>
            </a:avLst>
          </a:prstGeom>
          <a:solidFill>
            <a:srgbClr val="3A7630">
              <a:alpha val="47842"/>
            </a:srgbClr>
          </a:solidFill>
          <a:ln w="9525">
            <a:noFill/>
          </a:ln>
          <a:effectLst>
            <a:outerShdw sy="23000" kx="-1031184" algn="bl" rotWithShape="0">
              <a:srgbClr val="000000">
                <a:alpha val="18999"/>
              </a:srgbClr>
            </a:outerShdw>
          </a:effectLst>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8438" name="等腰三角形 38"/>
          <p:cNvSpPr/>
          <p:nvPr/>
        </p:nvSpPr>
        <p:spPr>
          <a:xfrm>
            <a:off x="893763" y="1922463"/>
            <a:ext cx="3111500" cy="2630487"/>
          </a:xfrm>
          <a:prstGeom prst="triangle">
            <a:avLst>
              <a:gd name="adj" fmla="val 50000"/>
            </a:avLst>
          </a:prstGeom>
          <a:noFill/>
          <a:ln w="12700" cap="flat" cmpd="sng">
            <a:solidFill>
              <a:schemeClr val="bg1"/>
            </a:solidFill>
            <a:prstDash val="sysDash"/>
            <a:miter/>
            <a:headEnd type="none" w="med" len="med"/>
            <a:tailEnd type="none" w="med" len="med"/>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8439" name="标题 1"/>
          <p:cNvSpPr txBox="1"/>
          <p:nvPr/>
        </p:nvSpPr>
        <p:spPr>
          <a:xfrm>
            <a:off x="6336122" y="1363331"/>
            <a:ext cx="5308600" cy="2831263"/>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r>
              <a:rPr lang="zh-CN" altLang="en-US" sz="3200" b="1" dirty="0">
                <a:solidFill>
                  <a:schemeClr val="bg1"/>
                </a:solidFill>
              </a:rPr>
              <a:t>这个</a:t>
            </a:r>
            <a:r>
              <a:rPr lang="zh-CN" altLang="en-US" sz="3200" b="1" dirty="0" smtClean="0">
                <a:solidFill>
                  <a:schemeClr val="bg1"/>
                </a:solidFill>
              </a:rPr>
              <a:t>阶段</a:t>
            </a:r>
            <a:r>
              <a:rPr lang="zh-CN" altLang="en-US" sz="3200" b="1" dirty="0" smtClean="0">
                <a:solidFill>
                  <a:schemeClr val="bg1"/>
                </a:solidFill>
                <a:latin typeface="方正兰亭黑简体" panose="02000000000000000000" pitchFamily="2" charset="-122"/>
              </a:rPr>
              <a:t>通过与客户沟通，确认待开发系统要做什么，并进行可行性的研究。即从各方面去考虑这个项目是否可行，是否能够达到预期目标。</a:t>
            </a:r>
            <a:endParaRPr lang="zh-CN" altLang="en-US" sz="3200" b="1" dirty="0">
              <a:solidFill>
                <a:schemeClr val="bg1"/>
              </a:solidFill>
              <a:latin typeface="方正兰亭黑简体" panose="02000000000000000000" pitchFamily="2" charset="-122"/>
            </a:endParaRPr>
          </a:p>
        </p:txBody>
      </p:sp>
      <p:sp>
        <p:nvSpPr>
          <p:cNvPr id="18440" name="标题 1"/>
          <p:cNvSpPr txBox="1"/>
          <p:nvPr/>
        </p:nvSpPr>
        <p:spPr>
          <a:xfrm>
            <a:off x="6269078" y="4327526"/>
            <a:ext cx="5065713" cy="911225"/>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342900" indent="-342900">
              <a:buFont typeface="Wingdings" panose="05000000000000000000" pitchFamily="2" charset="2"/>
              <a:buChar char="u"/>
            </a:pPr>
            <a:r>
              <a:rPr lang="zh-CN" altLang="en-US" sz="2000" b="1" dirty="0">
                <a:solidFill>
                  <a:schemeClr val="bg1"/>
                </a:solidFill>
              </a:rPr>
              <a:t>本阶段的重点：项目的范围、必要的业务流程</a:t>
            </a:r>
            <a:r>
              <a:rPr lang="zh-CN" altLang="en-US" sz="2000" b="1" dirty="0" smtClean="0">
                <a:solidFill>
                  <a:schemeClr val="bg1"/>
                </a:solidFill>
              </a:rPr>
              <a:t>、考虑项目</a:t>
            </a:r>
            <a:r>
              <a:rPr lang="zh-CN" altLang="en-US" sz="2000" b="1" dirty="0">
                <a:solidFill>
                  <a:schemeClr val="bg1"/>
                </a:solidFill>
              </a:rPr>
              <a:t>的技术限制。</a:t>
            </a:r>
            <a:endParaRPr lang="en-US" altLang="zh-CN" sz="2000" b="1" dirty="0">
              <a:solidFill>
                <a:schemeClr val="bg1"/>
              </a:solidFill>
            </a:endParaRPr>
          </a:p>
        </p:txBody>
      </p:sp>
      <p:cxnSp>
        <p:nvCxnSpPr>
          <p:cNvPr id="18441" name="直接连接符 13"/>
          <p:cNvCxnSpPr/>
          <p:nvPr/>
        </p:nvCxnSpPr>
        <p:spPr>
          <a:xfrm>
            <a:off x="7018338" y="6710363"/>
            <a:ext cx="4992687" cy="0"/>
          </a:xfrm>
          <a:prstGeom prst="line">
            <a:avLst/>
          </a:prstGeom>
          <a:ln w="6350" cap="flat" cmpd="sng">
            <a:solidFill>
              <a:schemeClr val="accent1"/>
            </a:solidFill>
            <a:prstDash val="solid"/>
            <a:headEnd type="none" w="med" len="med"/>
            <a:tailEnd type="none" w="med" len="med"/>
          </a:ln>
        </p:spPr>
      </p:cxnSp>
      <p:cxnSp>
        <p:nvCxnSpPr>
          <p:cNvPr id="18442" name="直接连接符 14"/>
          <p:cNvCxnSpPr/>
          <p:nvPr/>
        </p:nvCxnSpPr>
        <p:spPr>
          <a:xfrm flipV="1">
            <a:off x="12011025" y="2293938"/>
            <a:ext cx="0" cy="4432300"/>
          </a:xfrm>
          <a:prstGeom prst="line">
            <a:avLst/>
          </a:prstGeom>
          <a:ln w="6350" cap="flat" cmpd="sng">
            <a:solidFill>
              <a:schemeClr val="accent1"/>
            </a:solidFill>
            <a:prstDash val="solid"/>
            <a:headEnd type="none" w="med" len="med"/>
            <a:tailEnd type="none" w="med" len="med"/>
          </a:ln>
        </p:spPr>
      </p:cxnSp>
      <p:sp>
        <p:nvSpPr>
          <p:cNvPr id="18443" name="矩形 22"/>
          <p:cNvSpPr/>
          <p:nvPr/>
        </p:nvSpPr>
        <p:spPr>
          <a:xfrm>
            <a:off x="10112375" y="5254625"/>
            <a:ext cx="1331913" cy="498475"/>
          </a:xfrm>
          <a:prstGeom prst="rect">
            <a:avLst/>
          </a:prstGeom>
          <a:noFill/>
          <a:ln w="22225" cap="flat" cmpd="sng">
            <a:solidFill>
              <a:schemeClr val="bg1"/>
            </a:solidFill>
            <a:prstDash val="solid"/>
            <a:miter/>
            <a:headEnd type="none" w="med" len="med"/>
            <a:tailEnd type="none" w="med" len="med"/>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solidFill>
                <a:srgbClr val="FFFFFF"/>
              </a:solidFill>
            </a:endParaRPr>
          </a:p>
        </p:txBody>
      </p:sp>
      <p:sp>
        <p:nvSpPr>
          <p:cNvPr id="18444" name="标题 1"/>
          <p:cNvSpPr txBox="1"/>
          <p:nvPr/>
        </p:nvSpPr>
        <p:spPr>
          <a:xfrm>
            <a:off x="10209213" y="5314950"/>
            <a:ext cx="763587" cy="384175"/>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en-US" altLang="zh-CN" sz="2000" dirty="0">
                <a:solidFill>
                  <a:schemeClr val="bg1"/>
                </a:solidFill>
              </a:rPr>
              <a:t>NEXT</a:t>
            </a:r>
          </a:p>
        </p:txBody>
      </p:sp>
      <p:pic>
        <p:nvPicPr>
          <p:cNvPr id="18445" name="组合 25"/>
          <p:cNvPicPr/>
          <p:nvPr/>
        </p:nvPicPr>
        <p:blipFill>
          <a:blip r:embed="rId2"/>
          <a:stretch>
            <a:fillRect/>
          </a:stretch>
        </p:blipFill>
        <p:spPr>
          <a:xfrm>
            <a:off x="11033125" y="5389563"/>
            <a:ext cx="207963" cy="212725"/>
          </a:xfrm>
          <a:prstGeom prst="rect">
            <a:avLst/>
          </a:prstGeom>
          <a:noFill/>
          <a:ln w="9525">
            <a:noFill/>
          </a:ln>
        </p:spPr>
      </p:pic>
      <p:sp>
        <p:nvSpPr>
          <p:cNvPr id="18446" name="等腰三角形 41"/>
          <p:cNvSpPr/>
          <p:nvPr/>
        </p:nvSpPr>
        <p:spPr>
          <a:xfrm>
            <a:off x="3162300" y="3827463"/>
            <a:ext cx="1095375" cy="927100"/>
          </a:xfrm>
          <a:prstGeom prst="triangle">
            <a:avLst>
              <a:gd name="adj" fmla="val 50000"/>
            </a:avLst>
          </a:prstGeom>
          <a:solidFill>
            <a:srgbClr val="85A951">
              <a:alpha val="81960"/>
            </a:srgbClr>
          </a:solidFill>
          <a:ln w="9525">
            <a:noFill/>
          </a:ln>
          <a:effectLst>
            <a:outerShdw sy="23000" kx="-1031184" algn="bl" rotWithShape="0">
              <a:srgbClr val="000000">
                <a:alpha val="18999"/>
              </a:srgbClr>
            </a:outerShdw>
          </a:effectLst>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8447" name="等腰三角形 42"/>
          <p:cNvSpPr/>
          <p:nvPr/>
        </p:nvSpPr>
        <p:spPr>
          <a:xfrm>
            <a:off x="2895600" y="4360863"/>
            <a:ext cx="625475" cy="528637"/>
          </a:xfrm>
          <a:prstGeom prst="triangle">
            <a:avLst>
              <a:gd name="adj" fmla="val 50000"/>
            </a:avLst>
          </a:prstGeom>
          <a:solidFill>
            <a:srgbClr val="85A951">
              <a:alpha val="81960"/>
            </a:srgbClr>
          </a:solidFill>
          <a:ln w="9525">
            <a:noFill/>
          </a:ln>
          <a:effectLst>
            <a:outerShdw sy="23000" kx="-1031184" algn="bl" rotWithShape="0">
              <a:srgbClr val="000000">
                <a:alpha val="18999"/>
              </a:srgbClr>
            </a:outerShdw>
          </a:effectLst>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8448" name="等腰三角形 47"/>
          <p:cNvSpPr/>
          <p:nvPr/>
        </p:nvSpPr>
        <p:spPr>
          <a:xfrm>
            <a:off x="3460750" y="2151063"/>
            <a:ext cx="477838" cy="403225"/>
          </a:xfrm>
          <a:prstGeom prst="triangle">
            <a:avLst>
              <a:gd name="adj" fmla="val 50000"/>
            </a:avLst>
          </a:prstGeom>
          <a:solidFill>
            <a:srgbClr val="85A951">
              <a:alpha val="78822"/>
            </a:srgbClr>
          </a:solidFill>
          <a:ln w="9525">
            <a:noFill/>
          </a:ln>
          <a:effectLst>
            <a:outerShdw sy="23000" kx="-1031184" algn="bl" rotWithShape="0">
              <a:srgbClr val="000000">
                <a:alpha val="18999"/>
              </a:srgbClr>
            </a:outerShdw>
          </a:effectLst>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8449" name="等腰三角形 48"/>
          <p:cNvSpPr/>
          <p:nvPr/>
        </p:nvSpPr>
        <p:spPr>
          <a:xfrm>
            <a:off x="3359150" y="2124075"/>
            <a:ext cx="341313" cy="288925"/>
          </a:xfrm>
          <a:prstGeom prst="triangle">
            <a:avLst>
              <a:gd name="adj" fmla="val 50000"/>
            </a:avLst>
          </a:prstGeom>
          <a:solidFill>
            <a:srgbClr val="85A951">
              <a:alpha val="78822"/>
            </a:srgbClr>
          </a:solidFill>
          <a:ln w="9525">
            <a:noFill/>
          </a:ln>
          <a:effectLst>
            <a:outerShdw sy="23000" kx="-1031184" algn="bl" rotWithShape="0">
              <a:srgbClr val="000000">
                <a:alpha val="18999"/>
              </a:srgbClr>
            </a:outerShdw>
          </a:effectLst>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8450" name="Freeform 13"/>
          <p:cNvSpPr>
            <a:spLocks noEditPoints="1"/>
          </p:cNvSpPr>
          <p:nvPr/>
        </p:nvSpPr>
        <p:spPr>
          <a:xfrm>
            <a:off x="2027079" y="3036887"/>
            <a:ext cx="836613" cy="784225"/>
          </a:xfrm>
          <a:custGeom>
            <a:avLst/>
            <a:gdLst/>
            <a:ahLst/>
            <a:cxnLst>
              <a:cxn ang="0">
                <a:pos x="2147483646" y="2147483646"/>
              </a:cxn>
              <a:cxn ang="0">
                <a:pos x="2147483646" y="0"/>
              </a:cxn>
              <a:cxn ang="0">
                <a:pos x="0" y="0"/>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0" t="0" r="0" b="0"/>
            <a:pathLst>
              <a:path w="243" h="228">
                <a:moveTo>
                  <a:pt x="243" y="175"/>
                </a:moveTo>
                <a:lnTo>
                  <a:pt x="243" y="0"/>
                </a:lnTo>
                <a:lnTo>
                  <a:pt x="0" y="0"/>
                </a:lnTo>
                <a:lnTo>
                  <a:pt x="0" y="175"/>
                </a:lnTo>
                <a:lnTo>
                  <a:pt x="117" y="175"/>
                </a:lnTo>
                <a:lnTo>
                  <a:pt x="117" y="194"/>
                </a:lnTo>
                <a:lnTo>
                  <a:pt x="71" y="219"/>
                </a:lnTo>
                <a:lnTo>
                  <a:pt x="76" y="228"/>
                </a:lnTo>
                <a:lnTo>
                  <a:pt x="122" y="202"/>
                </a:lnTo>
                <a:lnTo>
                  <a:pt x="168" y="228"/>
                </a:lnTo>
                <a:lnTo>
                  <a:pt x="173" y="219"/>
                </a:lnTo>
                <a:lnTo>
                  <a:pt x="127" y="194"/>
                </a:lnTo>
                <a:lnTo>
                  <a:pt x="127" y="175"/>
                </a:lnTo>
                <a:lnTo>
                  <a:pt x="243" y="175"/>
                </a:lnTo>
                <a:close/>
                <a:moveTo>
                  <a:pt x="10" y="10"/>
                </a:moveTo>
                <a:lnTo>
                  <a:pt x="233" y="10"/>
                </a:lnTo>
                <a:lnTo>
                  <a:pt x="233" y="165"/>
                </a:lnTo>
                <a:lnTo>
                  <a:pt x="10" y="165"/>
                </a:lnTo>
                <a:lnTo>
                  <a:pt x="10" y="10"/>
                </a:lnTo>
                <a:close/>
              </a:path>
            </a:pathLst>
          </a:custGeom>
          <a:solidFill>
            <a:schemeClr val="bg1">
              <a:alpha val="100000"/>
            </a:schemeClr>
          </a:solidFill>
          <a:ln w="9525">
            <a:noFill/>
          </a:ln>
        </p:spPr>
        <p:txBody>
          <a:bodyPr/>
          <a:lstStyle/>
          <a:p>
            <a:endParaRPr lang="zh-CN" altLang="en-US"/>
          </a:p>
        </p:txBody>
      </p:sp>
      <p:sp>
        <p:nvSpPr>
          <p:cNvPr id="18451" name="Freeform 14"/>
          <p:cNvSpPr/>
          <p:nvPr/>
        </p:nvSpPr>
        <p:spPr>
          <a:xfrm>
            <a:off x="2098675" y="3285002"/>
            <a:ext cx="450850" cy="375773"/>
          </a:xfrm>
          <a:custGeom>
            <a:avLst/>
            <a:gdLst/>
            <a:ahLst/>
            <a:cxnLst>
              <a:cxn ang="0">
                <a:pos x="2147483646" y="2147483646"/>
              </a:cxn>
              <a:cxn ang="0">
                <a:pos x="2147483646" y="2147483646"/>
              </a:cxn>
              <a:cxn ang="0">
                <a:pos x="2147483646" y="2147483646"/>
              </a:cxn>
              <a:cxn ang="0">
                <a:pos x="2147483646"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 ang="0">
                <a:pos x="2147483646" y="2147483646"/>
              </a:cxn>
            </a:cxnLst>
            <a:rect l="0" t="0" r="0" b="0"/>
            <a:pathLst>
              <a:path w="131" h="93">
                <a:moveTo>
                  <a:pt x="99" y="73"/>
                </a:moveTo>
                <a:lnTo>
                  <a:pt x="70" y="32"/>
                </a:lnTo>
                <a:lnTo>
                  <a:pt x="51" y="68"/>
                </a:lnTo>
                <a:lnTo>
                  <a:pt x="22" y="8"/>
                </a:lnTo>
                <a:lnTo>
                  <a:pt x="0" y="90"/>
                </a:lnTo>
                <a:lnTo>
                  <a:pt x="10" y="93"/>
                </a:lnTo>
                <a:lnTo>
                  <a:pt x="24" y="34"/>
                </a:lnTo>
                <a:lnTo>
                  <a:pt x="51" y="90"/>
                </a:lnTo>
                <a:lnTo>
                  <a:pt x="73" y="51"/>
                </a:lnTo>
                <a:lnTo>
                  <a:pt x="104" y="93"/>
                </a:lnTo>
                <a:lnTo>
                  <a:pt x="131" y="3"/>
                </a:lnTo>
                <a:lnTo>
                  <a:pt x="121" y="0"/>
                </a:lnTo>
                <a:lnTo>
                  <a:pt x="99" y="73"/>
                </a:lnTo>
                <a:close/>
              </a:path>
            </a:pathLst>
          </a:custGeom>
          <a:solidFill>
            <a:schemeClr val="bg1">
              <a:alpha val="100000"/>
            </a:schemeClr>
          </a:solidFill>
          <a:ln w="9525">
            <a:noFill/>
          </a:ln>
        </p:spPr>
        <p:txBody>
          <a:bodyPr/>
          <a:lstStyle/>
          <a:p>
            <a:endParaRPr lang="zh-CN" altLang="en-US"/>
          </a:p>
        </p:txBody>
      </p:sp>
      <p:sp>
        <p:nvSpPr>
          <p:cNvPr id="18452" name="Freeform 15"/>
          <p:cNvSpPr>
            <a:spLocks noEditPoints="1"/>
          </p:cNvSpPr>
          <p:nvPr/>
        </p:nvSpPr>
        <p:spPr>
          <a:xfrm>
            <a:off x="2597150" y="3416300"/>
            <a:ext cx="203200" cy="201613"/>
          </a:xfrm>
          <a:custGeom>
            <a:avLst/>
            <a:gdLst/>
            <a:ahLst/>
            <a:cxnLst>
              <a:cxn ang="0">
                <a:pos x="2147483646" y="0"/>
              </a:cxn>
              <a:cxn ang="0">
                <a:pos x="0" y="2147483646"/>
              </a:cxn>
              <a:cxn ang="0">
                <a:pos x="2147483646" y="2147483646"/>
              </a:cxn>
              <a:cxn ang="0">
                <a:pos x="2147483646" y="2147483646"/>
              </a:cxn>
              <a:cxn ang="0">
                <a:pos x="2147483646" y="0"/>
              </a:cxn>
              <a:cxn ang="0">
                <a:pos x="2147483646" y="2147483646"/>
              </a:cxn>
              <a:cxn ang="0">
                <a:pos x="2147483646" y="2147483646"/>
              </a:cxn>
              <a:cxn ang="0">
                <a:pos x="2147483646" y="2147483646"/>
              </a:cxn>
              <a:cxn ang="0">
                <a:pos x="2147483646" y="2147483646"/>
              </a:cxn>
              <a:cxn ang="0">
                <a:pos x="2147483646" y="2147483646"/>
              </a:cxn>
            </a:cxnLst>
            <a:rect l="0" t="0" r="0" b="0"/>
            <a:pathLst>
              <a:path w="24" h="24">
                <a:moveTo>
                  <a:pt x="12" y="0"/>
                </a:moveTo>
                <a:cubicBezTo>
                  <a:pt x="5" y="0"/>
                  <a:pt x="0" y="5"/>
                  <a:pt x="0" y="12"/>
                </a:cubicBezTo>
                <a:cubicBezTo>
                  <a:pt x="0" y="18"/>
                  <a:pt x="5" y="24"/>
                  <a:pt x="12" y="24"/>
                </a:cubicBezTo>
                <a:cubicBezTo>
                  <a:pt x="18" y="24"/>
                  <a:pt x="24" y="18"/>
                  <a:pt x="24" y="12"/>
                </a:cubicBezTo>
                <a:cubicBezTo>
                  <a:pt x="24" y="5"/>
                  <a:pt x="18" y="0"/>
                  <a:pt x="12" y="0"/>
                </a:cubicBezTo>
                <a:close/>
                <a:moveTo>
                  <a:pt x="12" y="20"/>
                </a:moveTo>
                <a:cubicBezTo>
                  <a:pt x="7" y="20"/>
                  <a:pt x="4" y="16"/>
                  <a:pt x="4" y="12"/>
                </a:cubicBezTo>
                <a:cubicBezTo>
                  <a:pt x="4" y="7"/>
                  <a:pt x="7" y="4"/>
                  <a:pt x="12" y="4"/>
                </a:cubicBezTo>
                <a:cubicBezTo>
                  <a:pt x="16" y="4"/>
                  <a:pt x="20" y="7"/>
                  <a:pt x="20" y="12"/>
                </a:cubicBezTo>
                <a:cubicBezTo>
                  <a:pt x="20" y="16"/>
                  <a:pt x="16" y="20"/>
                  <a:pt x="12" y="20"/>
                </a:cubicBezTo>
                <a:close/>
              </a:path>
            </a:pathLst>
          </a:custGeom>
          <a:solidFill>
            <a:schemeClr val="bg1">
              <a:alpha val="100000"/>
            </a:schemeClr>
          </a:solidFill>
          <a:ln w="9525">
            <a:noFill/>
          </a:ln>
        </p:spPr>
        <p:txBody>
          <a:bodyPr/>
          <a:lstStyle/>
          <a:p>
            <a:endParaRPr lang="zh-CN" altLang="en-US"/>
          </a:p>
        </p:txBody>
      </p:sp>
      <p:sp>
        <p:nvSpPr>
          <p:cNvPr id="18453" name="标题 1"/>
          <p:cNvSpPr txBox="1"/>
          <p:nvPr/>
        </p:nvSpPr>
        <p:spPr>
          <a:xfrm>
            <a:off x="1367313" y="4078339"/>
            <a:ext cx="2333149" cy="384175"/>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zh-CN" altLang="en-US" dirty="0" smtClean="0">
                <a:solidFill>
                  <a:schemeClr val="bg1"/>
                </a:solidFill>
              </a:rPr>
              <a:t>项目开始阶段</a:t>
            </a:r>
            <a:endParaRPr lang="en-US" altLang="zh-CN" sz="2000" dirty="0">
              <a:solidFill>
                <a:schemeClr val="bg1"/>
              </a:solidFill>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578" name="组合 60"/>
          <p:cNvGrpSpPr/>
          <p:nvPr/>
        </p:nvGrpSpPr>
        <p:grpSpPr>
          <a:xfrm>
            <a:off x="1692275" y="1608138"/>
            <a:ext cx="8107363" cy="4083050"/>
            <a:chOff x="0" y="0"/>
            <a:chExt cx="8106268" cy="4081556"/>
          </a:xfrm>
        </p:grpSpPr>
        <p:grpSp>
          <p:nvGrpSpPr>
            <p:cNvPr id="24582" name="组合 46"/>
            <p:cNvGrpSpPr/>
            <p:nvPr/>
          </p:nvGrpSpPr>
          <p:grpSpPr>
            <a:xfrm>
              <a:off x="1430613" y="345863"/>
              <a:ext cx="6675655" cy="3735693"/>
              <a:chOff x="0" y="0"/>
              <a:chExt cx="6736219" cy="3769585"/>
            </a:xfrm>
          </p:grpSpPr>
          <p:sp>
            <p:nvSpPr>
              <p:cNvPr id="24585" name="平行四边形 19"/>
              <p:cNvSpPr/>
              <p:nvPr/>
            </p:nvSpPr>
            <p:spPr>
              <a:xfrm rot="-5400000">
                <a:off x="1507056" y="-740270"/>
                <a:ext cx="2984854" cy="4760211"/>
              </a:xfrm>
              <a:prstGeom prst="parallelogram">
                <a:avLst>
                  <a:gd name="adj" fmla="val 32134"/>
                </a:avLst>
              </a:prstGeom>
              <a:solidFill>
                <a:srgbClr val="85A951">
                  <a:alpha val="61176"/>
                </a:srgb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solidFill>
                    <a:srgbClr val="FFFFFF"/>
                  </a:solidFill>
                </a:endParaRPr>
              </a:p>
            </p:txBody>
          </p:sp>
          <p:sp>
            <p:nvSpPr>
              <p:cNvPr id="24586" name="任意多边形 20"/>
              <p:cNvSpPr/>
              <p:nvPr/>
            </p:nvSpPr>
            <p:spPr>
              <a:xfrm rot="-7269724">
                <a:off x="4015120" y="-358885"/>
                <a:ext cx="1434780" cy="2396122"/>
              </a:xfrm>
              <a:custGeom>
                <a:avLst/>
                <a:gdLst/>
                <a:ahLst/>
                <a:cxnLst>
                  <a:cxn ang="0">
                    <a:pos x="765057" y="9447707"/>
                  </a:cxn>
                  <a:cxn ang="0">
                    <a:pos x="406440" y="0"/>
                  </a:cxn>
                  <a:cxn ang="0">
                    <a:pos x="133" y="9444610"/>
                  </a:cxn>
                  <a:cxn ang="0">
                    <a:pos x="0" y="9447707"/>
                  </a:cxn>
                  <a:cxn ang="0">
                    <a:pos x="765057" y="9447707"/>
                  </a:cxn>
                </a:cxnLst>
                <a:rect l="0" t="0" r="0" b="0"/>
                <a:pathLst>
                  <a:path w="1569634" h="1969664">
                    <a:moveTo>
                      <a:pt x="1569634" y="1969664"/>
                    </a:moveTo>
                    <a:lnTo>
                      <a:pt x="833875" y="0"/>
                    </a:lnTo>
                    <a:lnTo>
                      <a:pt x="272" y="1969019"/>
                    </a:lnTo>
                    <a:lnTo>
                      <a:pt x="0" y="1969664"/>
                    </a:lnTo>
                    <a:lnTo>
                      <a:pt x="1569634" y="1969664"/>
                    </a:lnTo>
                    <a:close/>
                  </a:path>
                </a:pathLst>
              </a:custGeom>
              <a:noFill/>
              <a:ln w="12700" cap="flat" cmpd="sng">
                <a:solidFill>
                  <a:schemeClr val="bg1">
                    <a:alpha val="36078"/>
                  </a:schemeClr>
                </a:solidFill>
                <a:prstDash val="solid"/>
                <a:round/>
                <a:headEnd type="none" w="med" len="med"/>
                <a:tailEnd type="none" w="med" len="med"/>
              </a:ln>
            </p:spPr>
            <p:txBody>
              <a:bodyPr/>
              <a:lstStyle/>
              <a:p>
                <a:endParaRPr lang="zh-CN" altLang="en-US"/>
              </a:p>
            </p:txBody>
          </p:sp>
          <p:sp>
            <p:nvSpPr>
              <p:cNvPr id="24587" name="平行四边形 21"/>
              <p:cNvSpPr/>
              <p:nvPr/>
            </p:nvSpPr>
            <p:spPr>
              <a:xfrm rot="-5400000">
                <a:off x="5057803" y="2410000"/>
                <a:ext cx="1321087" cy="571801"/>
              </a:xfrm>
              <a:prstGeom prst="parallelogram">
                <a:avLst>
                  <a:gd name="adj" fmla="val 21586"/>
                </a:avLst>
              </a:prstGeom>
              <a:solidFill>
                <a:srgbClr val="C8C0CD">
                  <a:alpha val="58038"/>
                </a:srgb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solidFill>
                    <a:srgbClr val="FFFFFF"/>
                  </a:solidFill>
                </a:endParaRPr>
              </a:p>
            </p:txBody>
          </p:sp>
          <p:sp>
            <p:nvSpPr>
              <p:cNvPr id="24588" name="任意多边形 22"/>
              <p:cNvSpPr/>
              <p:nvPr/>
            </p:nvSpPr>
            <p:spPr>
              <a:xfrm rot="5400000" flipH="1">
                <a:off x="2028134" y="2421839"/>
                <a:ext cx="638926" cy="2056565"/>
              </a:xfrm>
              <a:custGeom>
                <a:avLst/>
                <a:gdLst/>
                <a:ahLst/>
                <a:cxnLst>
                  <a:cxn ang="0">
                    <a:pos x="99286" y="6738"/>
                  </a:cxn>
                  <a:cxn ang="0">
                    <a:pos x="99070" y="0"/>
                  </a:cxn>
                  <a:cxn ang="0">
                    <a:pos x="0" y="2741003"/>
                  </a:cxn>
                  <a:cxn ang="0">
                    <a:pos x="99286" y="6738"/>
                  </a:cxn>
                </a:cxnLst>
                <a:rect l="0" t="0" r="0" b="0"/>
                <a:pathLst>
                  <a:path w="833603" h="1973870">
                    <a:moveTo>
                      <a:pt x="833603" y="4851"/>
                    </a:moveTo>
                    <a:lnTo>
                      <a:pt x="831791" y="0"/>
                    </a:lnTo>
                    <a:lnTo>
                      <a:pt x="0" y="1973870"/>
                    </a:lnTo>
                    <a:lnTo>
                      <a:pt x="833603" y="4851"/>
                    </a:lnTo>
                    <a:close/>
                  </a:path>
                </a:pathLst>
              </a:custGeom>
              <a:solidFill>
                <a:srgbClr val="4B86AA">
                  <a:alpha val="61960"/>
                </a:srgbClr>
              </a:solidFill>
              <a:ln w="9525">
                <a:noFill/>
              </a:ln>
            </p:spPr>
            <p:txBody>
              <a:bodyPr/>
              <a:lstStyle/>
              <a:p>
                <a:endParaRPr lang="zh-CN" altLang="en-US"/>
              </a:p>
            </p:txBody>
          </p:sp>
          <p:sp>
            <p:nvSpPr>
              <p:cNvPr id="24589" name="任意多边形 23"/>
              <p:cNvSpPr/>
              <p:nvPr/>
            </p:nvSpPr>
            <p:spPr>
              <a:xfrm rot="5400000" flipH="1">
                <a:off x="1318516" y="3768784"/>
                <a:ext cx="0" cy="1602"/>
              </a:xfrm>
              <a:custGeom>
                <a:avLst/>
                <a:gdLst/>
                <a:ahLst/>
                <a:cxnLst>
                  <a:cxn ang="0">
                    <a:pos x="0" y="0"/>
                  </a:cxn>
                  <a:cxn ang="0">
                    <a:pos x="0" y="934132"/>
                  </a:cxn>
                  <a:cxn ang="0">
                    <a:pos x="0" y="934132"/>
                  </a:cxn>
                  <a:cxn ang="0">
                    <a:pos x="0" y="0"/>
                  </a:cxn>
                </a:cxnLst>
                <a:rect l="0" t="0" r="0" b="0"/>
                <a:pathLst>
                  <a:path w="274" h="645">
                    <a:moveTo>
                      <a:pt x="274" y="0"/>
                    </a:moveTo>
                    <a:lnTo>
                      <a:pt x="0" y="645"/>
                    </a:lnTo>
                    <a:lnTo>
                      <a:pt x="2" y="645"/>
                    </a:lnTo>
                    <a:lnTo>
                      <a:pt x="274" y="0"/>
                    </a:lnTo>
                    <a:close/>
                  </a:path>
                </a:pathLst>
              </a:custGeom>
              <a:solidFill>
                <a:srgbClr val="4B86AA">
                  <a:alpha val="61960"/>
                </a:srgbClr>
              </a:solidFill>
              <a:ln w="9525">
                <a:noFill/>
              </a:ln>
            </p:spPr>
            <p:txBody>
              <a:bodyPr/>
              <a:lstStyle/>
              <a:p>
                <a:endParaRPr lang="zh-CN" altLang="en-US"/>
              </a:p>
            </p:txBody>
          </p:sp>
          <p:sp>
            <p:nvSpPr>
              <p:cNvPr id="24590" name="任意多边形 24"/>
              <p:cNvSpPr/>
              <p:nvPr/>
            </p:nvSpPr>
            <p:spPr>
              <a:xfrm rot="-5400000">
                <a:off x="4690199" y="-881777"/>
                <a:ext cx="1164157" cy="2927882"/>
              </a:xfrm>
              <a:custGeom>
                <a:avLst/>
                <a:gdLst/>
                <a:ahLst/>
                <a:cxnLst>
                  <a:cxn ang="0">
                    <a:pos x="143715" y="46955185"/>
                  </a:cxn>
                  <a:cxn ang="0">
                    <a:pos x="76349" y="0"/>
                  </a:cxn>
                  <a:cxn ang="0">
                    <a:pos x="24" y="46939804"/>
                  </a:cxn>
                  <a:cxn ang="0">
                    <a:pos x="0" y="46955185"/>
                  </a:cxn>
                  <a:cxn ang="0">
                    <a:pos x="143715" y="46955185"/>
                  </a:cxn>
                </a:cxnLst>
                <a:rect l="0" t="0" r="0" b="0"/>
                <a:pathLst>
                  <a:path w="1569634" h="1969664">
                    <a:moveTo>
                      <a:pt x="1569634" y="1969664"/>
                    </a:moveTo>
                    <a:lnTo>
                      <a:pt x="833875" y="0"/>
                    </a:lnTo>
                    <a:lnTo>
                      <a:pt x="272" y="1969019"/>
                    </a:lnTo>
                    <a:lnTo>
                      <a:pt x="0" y="1969664"/>
                    </a:lnTo>
                    <a:lnTo>
                      <a:pt x="1569634" y="1969664"/>
                    </a:lnTo>
                    <a:close/>
                  </a:path>
                </a:pathLst>
              </a:custGeom>
              <a:solidFill>
                <a:srgbClr val="85A951">
                  <a:alpha val="61176"/>
                </a:srgbClr>
              </a:solidFill>
              <a:ln w="9525">
                <a:noFill/>
              </a:ln>
            </p:spPr>
            <p:txBody>
              <a:bodyPr/>
              <a:lstStyle/>
              <a:p>
                <a:endParaRPr lang="zh-CN" altLang="en-US"/>
              </a:p>
            </p:txBody>
          </p:sp>
          <p:sp>
            <p:nvSpPr>
              <p:cNvPr id="24591" name="任意多边形 25"/>
              <p:cNvSpPr/>
              <p:nvPr/>
            </p:nvSpPr>
            <p:spPr>
              <a:xfrm rot="5400000" flipH="1">
                <a:off x="726102" y="594616"/>
                <a:ext cx="1822298" cy="3108872"/>
              </a:xfrm>
              <a:custGeom>
                <a:avLst/>
                <a:gdLst/>
                <a:ahLst/>
                <a:cxnLst>
                  <a:cxn ang="0">
                    <a:pos x="5180434" y="75871322"/>
                  </a:cxn>
                  <a:cxn ang="0">
                    <a:pos x="2752130" y="0"/>
                  </a:cxn>
                  <a:cxn ang="0">
                    <a:pos x="901" y="75846493"/>
                  </a:cxn>
                  <a:cxn ang="0">
                    <a:pos x="0" y="75871322"/>
                  </a:cxn>
                  <a:cxn ang="0">
                    <a:pos x="5180434" y="75871322"/>
                  </a:cxn>
                </a:cxnLst>
                <a:rect l="0" t="0" r="0" b="0"/>
                <a:pathLst>
                  <a:path w="1569634" h="1969664">
                    <a:moveTo>
                      <a:pt x="1569634" y="1969664"/>
                    </a:moveTo>
                    <a:lnTo>
                      <a:pt x="833875" y="0"/>
                    </a:lnTo>
                    <a:lnTo>
                      <a:pt x="272" y="1969019"/>
                    </a:lnTo>
                    <a:lnTo>
                      <a:pt x="0" y="1969664"/>
                    </a:lnTo>
                    <a:lnTo>
                      <a:pt x="1569634" y="1969664"/>
                    </a:lnTo>
                    <a:close/>
                  </a:path>
                </a:pathLst>
              </a:custGeom>
              <a:solidFill>
                <a:srgbClr val="C8C0CD">
                  <a:alpha val="39999"/>
                </a:srgbClr>
              </a:solidFill>
              <a:ln w="9525">
                <a:noFill/>
              </a:ln>
            </p:spPr>
            <p:txBody>
              <a:bodyPr/>
              <a:lstStyle/>
              <a:p>
                <a:endParaRPr lang="zh-CN" altLang="en-US" dirty="0"/>
              </a:p>
            </p:txBody>
          </p:sp>
          <p:sp>
            <p:nvSpPr>
              <p:cNvPr id="24592" name="平行四边形 26"/>
              <p:cNvSpPr/>
              <p:nvPr/>
            </p:nvSpPr>
            <p:spPr>
              <a:xfrm rot="5400000" flipH="1">
                <a:off x="863743" y="1246403"/>
                <a:ext cx="914351" cy="2642782"/>
              </a:xfrm>
              <a:prstGeom prst="parallelogram">
                <a:avLst>
                  <a:gd name="adj" fmla="val 89556"/>
                </a:avLst>
              </a:prstGeom>
              <a:solidFill>
                <a:srgbClr val="85A951">
                  <a:alpha val="61176"/>
                </a:srgb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solidFill>
                    <a:srgbClr val="FFFFFF"/>
                  </a:solidFill>
                </a:endParaRPr>
              </a:p>
            </p:txBody>
          </p:sp>
          <p:sp>
            <p:nvSpPr>
              <p:cNvPr id="24593" name="任意多边形 27"/>
              <p:cNvSpPr/>
              <p:nvPr/>
            </p:nvSpPr>
            <p:spPr>
              <a:xfrm rot="-6556718">
                <a:off x="4631682" y="-339596"/>
                <a:ext cx="699776" cy="1760253"/>
              </a:xfrm>
              <a:custGeom>
                <a:avLst/>
                <a:gdLst/>
                <a:ahLst/>
                <a:cxnLst>
                  <a:cxn ang="0">
                    <a:pos x="2449" y="801412"/>
                  </a:cxn>
                  <a:cxn ang="0">
                    <a:pos x="1301" y="0"/>
                  </a:cxn>
                  <a:cxn ang="0">
                    <a:pos x="0" y="801149"/>
                  </a:cxn>
                  <a:cxn ang="0">
                    <a:pos x="0" y="801412"/>
                  </a:cxn>
                  <a:cxn ang="0">
                    <a:pos x="2449" y="801412"/>
                  </a:cxn>
                </a:cxnLst>
                <a:rect l="0" t="0" r="0" b="0"/>
                <a:pathLst>
                  <a:path w="1569634" h="1969664">
                    <a:moveTo>
                      <a:pt x="1569634" y="1969664"/>
                    </a:moveTo>
                    <a:lnTo>
                      <a:pt x="833875" y="0"/>
                    </a:lnTo>
                    <a:lnTo>
                      <a:pt x="272" y="1969019"/>
                    </a:lnTo>
                    <a:lnTo>
                      <a:pt x="0" y="1969664"/>
                    </a:lnTo>
                    <a:lnTo>
                      <a:pt x="1569634" y="1969664"/>
                    </a:lnTo>
                    <a:close/>
                  </a:path>
                </a:pathLst>
              </a:custGeom>
              <a:solidFill>
                <a:srgbClr val="85A951">
                  <a:alpha val="61176"/>
                </a:srgbClr>
              </a:solidFill>
              <a:ln w="9525">
                <a:noFill/>
              </a:ln>
            </p:spPr>
            <p:txBody>
              <a:bodyPr/>
              <a:lstStyle/>
              <a:p>
                <a:endParaRPr lang="zh-CN" altLang="en-US"/>
              </a:p>
            </p:txBody>
          </p:sp>
        </p:grpSp>
        <p:sp>
          <p:nvSpPr>
            <p:cNvPr id="24583" name="任意多边形 17"/>
            <p:cNvSpPr/>
            <p:nvPr/>
          </p:nvSpPr>
          <p:spPr>
            <a:xfrm rot="-5400000">
              <a:off x="1945673" y="-1826655"/>
              <a:ext cx="3943495" cy="7834842"/>
            </a:xfrm>
            <a:custGeom>
              <a:avLst/>
              <a:gdLst/>
              <a:ahLst/>
              <a:cxnLst>
                <a:cxn ang="0">
                  <a:pos x="2147483646" y="2147483646"/>
                </a:cxn>
                <a:cxn ang="0">
                  <a:pos x="1323622356" y="0"/>
                </a:cxn>
                <a:cxn ang="0">
                  <a:pos x="431511" y="2147483646"/>
                </a:cxn>
                <a:cxn ang="0">
                  <a:pos x="0" y="2147483646"/>
                </a:cxn>
                <a:cxn ang="0">
                  <a:pos x="2147483646" y="2147483646"/>
                </a:cxn>
              </a:cxnLst>
              <a:rect l="0" t="0" r="0" b="0"/>
              <a:pathLst>
                <a:path w="1569634" h="1969664">
                  <a:moveTo>
                    <a:pt x="1569634" y="1969664"/>
                  </a:moveTo>
                  <a:lnTo>
                    <a:pt x="833875" y="0"/>
                  </a:lnTo>
                  <a:lnTo>
                    <a:pt x="272" y="1969019"/>
                  </a:lnTo>
                  <a:lnTo>
                    <a:pt x="0" y="1969664"/>
                  </a:lnTo>
                  <a:lnTo>
                    <a:pt x="1569634" y="1969664"/>
                  </a:lnTo>
                  <a:close/>
                </a:path>
              </a:pathLst>
            </a:custGeom>
            <a:noFill/>
            <a:ln w="12700" cap="flat" cmpd="sng">
              <a:solidFill>
                <a:schemeClr val="bg1">
                  <a:alpha val="36078"/>
                </a:schemeClr>
              </a:solidFill>
              <a:prstDash val="solid"/>
              <a:round/>
              <a:headEnd type="none" w="med" len="med"/>
              <a:tailEnd type="none" w="med" len="med"/>
            </a:ln>
          </p:spPr>
          <p:txBody>
            <a:bodyPr/>
            <a:lstStyle/>
            <a:p>
              <a:endParaRPr lang="zh-CN" altLang="en-US"/>
            </a:p>
          </p:txBody>
        </p:sp>
        <p:sp>
          <p:nvSpPr>
            <p:cNvPr id="24584" name="平行四边形 18"/>
            <p:cNvSpPr/>
            <p:nvPr/>
          </p:nvSpPr>
          <p:spPr>
            <a:xfrm rot="5400000" flipH="1">
              <a:off x="1587463" y="-350967"/>
              <a:ext cx="1529790" cy="2231724"/>
            </a:xfrm>
            <a:prstGeom prst="parallelogram">
              <a:avLst>
                <a:gd name="adj" fmla="val 35250"/>
              </a:avLst>
            </a:prstGeom>
            <a:noFill/>
            <a:ln w="12700" cap="flat" cmpd="sng">
              <a:solidFill>
                <a:schemeClr val="bg1">
                  <a:alpha val="50195"/>
                </a:schemeClr>
              </a:solidFill>
              <a:prstDash val="solid"/>
              <a:miter/>
              <a:headEnd type="none" w="med" len="med"/>
              <a:tailEnd type="none" w="med" len="med"/>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solidFill>
                  <a:srgbClr val="FFFFFF"/>
                </a:solidFill>
              </a:endParaRPr>
            </a:p>
          </p:txBody>
        </p:sp>
      </p:grpSp>
      <p:sp>
        <p:nvSpPr>
          <p:cNvPr id="24579" name="文本框 49"/>
          <p:cNvSpPr txBox="1"/>
          <p:nvPr/>
        </p:nvSpPr>
        <p:spPr>
          <a:xfrm>
            <a:off x="4454058" y="5532429"/>
            <a:ext cx="3544560" cy="461665"/>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r>
              <a:rPr lang="en-US" altLang="zh-CN" sz="2400" dirty="0" smtClean="0">
                <a:solidFill>
                  <a:schemeClr val="bg1"/>
                </a:solidFill>
              </a:rPr>
              <a:t>UML</a:t>
            </a:r>
            <a:r>
              <a:rPr lang="zh-CN" altLang="en-US" sz="2400" dirty="0" smtClean="0">
                <a:solidFill>
                  <a:schemeClr val="bg1"/>
                </a:solidFill>
              </a:rPr>
              <a:t>是需求分析有力工具</a:t>
            </a:r>
            <a:endParaRPr lang="en-US" altLang="zh-CN" sz="2400" dirty="0" smtClean="0">
              <a:solidFill>
                <a:schemeClr val="bg1"/>
              </a:solidFill>
            </a:endParaRPr>
          </a:p>
        </p:txBody>
      </p:sp>
      <p:sp>
        <p:nvSpPr>
          <p:cNvPr id="24580" name="文本框 11"/>
          <p:cNvSpPr txBox="1"/>
          <p:nvPr/>
        </p:nvSpPr>
        <p:spPr>
          <a:xfrm>
            <a:off x="4353229" y="2877570"/>
            <a:ext cx="3826689" cy="677108"/>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r>
              <a:rPr lang="zh-CN" altLang="en-US" sz="3800" dirty="0" smtClean="0">
                <a:solidFill>
                  <a:schemeClr val="bg1"/>
                </a:solidFill>
                <a:latin typeface="Eras Demi ITC" panose="020B0805030504020804" pitchFamily="34" charset="0"/>
              </a:rPr>
              <a:t> </a:t>
            </a:r>
            <a:r>
              <a:rPr lang="en-US" altLang="zh-CN" sz="3800" dirty="0" smtClean="0">
                <a:solidFill>
                  <a:schemeClr val="bg1"/>
                </a:solidFill>
                <a:latin typeface="Eras Demi ITC" panose="020B0805030504020804" pitchFamily="34" charset="0"/>
              </a:rPr>
              <a:t>UML</a:t>
            </a:r>
            <a:r>
              <a:rPr lang="zh-CN" altLang="en-US" sz="3800" dirty="0" smtClean="0">
                <a:solidFill>
                  <a:schemeClr val="bg1"/>
                </a:solidFill>
                <a:latin typeface="Eras Demi ITC" panose="020B0805030504020804" pitchFamily="34" charset="0"/>
              </a:rPr>
              <a:t>与需求分析</a:t>
            </a:r>
            <a:endParaRPr lang="en-US" altLang="zh-CN" sz="3800" dirty="0" smtClean="0">
              <a:solidFill>
                <a:schemeClr val="bg1"/>
              </a:solidFill>
              <a:latin typeface="Eras Demi ITC" panose="020B0805030504020804" pitchFamily="34" charset="0"/>
            </a:endParaRPr>
          </a:p>
        </p:txBody>
      </p:sp>
      <p:sp>
        <p:nvSpPr>
          <p:cNvPr id="24581" name="标题 1"/>
          <p:cNvSpPr txBox="1"/>
          <p:nvPr/>
        </p:nvSpPr>
        <p:spPr>
          <a:xfrm rot="-946794">
            <a:off x="2878138" y="1893888"/>
            <a:ext cx="3041650" cy="777875"/>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en-US" altLang="zh-CN" sz="4000" dirty="0">
                <a:solidFill>
                  <a:schemeClr val="bg1"/>
                </a:solidFill>
                <a:latin typeface="Eras Light ITC" panose="020B0402030504020804" pitchFamily="34" charset="0"/>
              </a:rPr>
              <a:t>Part Three</a:t>
            </a:r>
            <a:endParaRPr lang="zh-CN" altLang="en-US" sz="4000" dirty="0">
              <a:solidFill>
                <a:schemeClr val="bg1"/>
              </a:solidFill>
              <a:latin typeface="Eras Light ITC" panose="020B0402030504020804" pitchFamily="34" charset="0"/>
            </a:endParaRPr>
          </a:p>
        </p:txBody>
      </p:sp>
      <p:sp>
        <p:nvSpPr>
          <p:cNvPr id="2" name="矩形 1"/>
          <p:cNvSpPr/>
          <p:nvPr/>
        </p:nvSpPr>
        <p:spPr>
          <a:xfrm>
            <a:off x="3736972" y="3502031"/>
            <a:ext cx="5578771" cy="584775"/>
          </a:xfrm>
          <a:prstGeom prst="rect">
            <a:avLst/>
          </a:prstGeom>
        </p:spPr>
        <p:txBody>
          <a:bodyPr wrap="none">
            <a:spAutoFit/>
          </a:bodyPr>
          <a:lstStyle/>
          <a:p>
            <a:pPr lvl="0" eaLnBrk="1" hangingPunct="1"/>
            <a:r>
              <a:rPr lang="en-US" altLang="zh-CN" sz="3200" dirty="0" smtClean="0">
                <a:solidFill>
                  <a:schemeClr val="bg1"/>
                </a:solidFill>
                <a:latin typeface="+mj-ea"/>
                <a:ea typeface="+mj-ea"/>
              </a:rPr>
              <a:t>Requirement</a:t>
            </a:r>
            <a:r>
              <a:rPr lang="zh-CN" altLang="en-US" sz="3200" dirty="0" smtClean="0">
                <a:solidFill>
                  <a:schemeClr val="bg1"/>
                </a:solidFill>
                <a:latin typeface="+mj-ea"/>
                <a:ea typeface="+mj-ea"/>
              </a:rPr>
              <a:t> </a:t>
            </a:r>
            <a:r>
              <a:rPr lang="en-US" altLang="zh-CN" sz="3200" dirty="0" smtClean="0">
                <a:solidFill>
                  <a:schemeClr val="bg1"/>
                </a:solidFill>
                <a:latin typeface="+mj-ea"/>
                <a:ea typeface="+mj-ea"/>
              </a:rPr>
              <a:t>analysis</a:t>
            </a:r>
            <a:r>
              <a:rPr lang="zh-CN" altLang="en-US" sz="3200" dirty="0" smtClean="0">
                <a:solidFill>
                  <a:schemeClr val="bg1"/>
                </a:solidFill>
                <a:latin typeface="+mj-ea"/>
                <a:ea typeface="+mj-ea"/>
              </a:rPr>
              <a:t> </a:t>
            </a:r>
            <a:r>
              <a:rPr lang="en-US" altLang="zh-CN" sz="3200" dirty="0" smtClean="0">
                <a:solidFill>
                  <a:schemeClr val="bg1"/>
                </a:solidFill>
                <a:latin typeface="+mj-ea"/>
                <a:ea typeface="+mj-ea"/>
              </a:rPr>
              <a:t>with</a:t>
            </a:r>
            <a:r>
              <a:rPr lang="zh-CN" altLang="en-US" sz="3200" dirty="0" smtClean="0">
                <a:solidFill>
                  <a:schemeClr val="bg1"/>
                </a:solidFill>
                <a:latin typeface="+mj-ea"/>
                <a:ea typeface="+mj-ea"/>
              </a:rPr>
              <a:t> </a:t>
            </a:r>
            <a:r>
              <a:rPr lang="en-US" altLang="zh-CN" sz="3200" dirty="0" smtClean="0">
                <a:solidFill>
                  <a:schemeClr val="bg1"/>
                </a:solidFill>
                <a:latin typeface="+mj-ea"/>
                <a:ea typeface="+mj-ea"/>
              </a:rPr>
              <a:t>UML</a:t>
            </a:r>
            <a:endParaRPr lang="en-US" altLang="zh-CN" sz="3200" dirty="0">
              <a:solidFill>
                <a:schemeClr val="bg1"/>
              </a:solidFill>
              <a:latin typeface="+mj-ea"/>
              <a:ea typeface="+mj-ea"/>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任意多边形 36"/>
          <p:cNvSpPr/>
          <p:nvPr/>
        </p:nvSpPr>
        <p:spPr>
          <a:xfrm>
            <a:off x="4923155" y="398463"/>
            <a:ext cx="7245350" cy="6858000"/>
          </a:xfrm>
          <a:custGeom>
            <a:avLst/>
            <a:gdLst/>
            <a:ahLst/>
            <a:cxnLst>
              <a:cxn ang="0">
                <a:pos x="4249695" y="0"/>
              </a:cxn>
              <a:cxn ang="0">
                <a:pos x="7245350" y="0"/>
              </a:cxn>
              <a:cxn ang="0">
                <a:pos x="7245350" y="6661268"/>
              </a:cxn>
              <a:cxn ang="0">
                <a:pos x="1917057" y="6661268"/>
              </a:cxn>
              <a:cxn ang="0">
                <a:pos x="1915997" y="6661268"/>
              </a:cxn>
              <a:cxn ang="0">
                <a:pos x="1915997" y="6659104"/>
              </a:cxn>
              <a:cxn ang="0">
                <a:pos x="0" y="2751655"/>
              </a:cxn>
              <a:cxn ang="0">
                <a:pos x="1915997" y="498265"/>
              </a:cxn>
              <a:cxn ang="0">
                <a:pos x="1915997" y="494078"/>
              </a:cxn>
              <a:cxn ang="0">
                <a:pos x="4249695" y="0"/>
              </a:cxn>
            </a:cxnLst>
            <a:rect l="0" t="0" r="0" b="0"/>
            <a:pathLst>
              <a:path w="7245350" h="6886575">
                <a:moveTo>
                  <a:pt x="4249695" y="0"/>
                </a:moveTo>
                <a:lnTo>
                  <a:pt x="7245350" y="0"/>
                </a:lnTo>
                <a:lnTo>
                  <a:pt x="7245350" y="6886575"/>
                </a:lnTo>
                <a:lnTo>
                  <a:pt x="1917057" y="6886575"/>
                </a:lnTo>
                <a:lnTo>
                  <a:pt x="1915997" y="6886575"/>
                </a:lnTo>
                <a:lnTo>
                  <a:pt x="1915997" y="6884339"/>
                </a:lnTo>
                <a:lnTo>
                  <a:pt x="0" y="2844726"/>
                </a:lnTo>
                <a:lnTo>
                  <a:pt x="1915997" y="515118"/>
                </a:lnTo>
                <a:lnTo>
                  <a:pt x="1915997" y="510790"/>
                </a:lnTo>
                <a:lnTo>
                  <a:pt x="4249695" y="0"/>
                </a:lnTo>
                <a:close/>
              </a:path>
            </a:pathLst>
          </a:custGeom>
          <a:solidFill>
            <a:srgbClr val="A8C381">
              <a:alpha val="38823"/>
            </a:srgbClr>
          </a:solidFill>
          <a:ln w="9525">
            <a:noFill/>
          </a:ln>
        </p:spPr>
        <p:txBody>
          <a:bodyPr/>
          <a:lstStyle/>
          <a:p>
            <a:endParaRPr lang="zh-CN" altLang="en-US"/>
          </a:p>
        </p:txBody>
      </p:sp>
      <p:sp>
        <p:nvSpPr>
          <p:cNvPr id="18435" name="等腰三角形 45"/>
          <p:cNvSpPr/>
          <p:nvPr/>
        </p:nvSpPr>
        <p:spPr>
          <a:xfrm>
            <a:off x="1039813" y="2293938"/>
            <a:ext cx="476250" cy="403225"/>
          </a:xfrm>
          <a:prstGeom prst="triangle">
            <a:avLst>
              <a:gd name="adj" fmla="val 50000"/>
            </a:avLst>
          </a:prstGeom>
          <a:solidFill>
            <a:srgbClr val="3A7630">
              <a:alpha val="78822"/>
            </a:srgbClr>
          </a:solidFill>
          <a:ln w="9525">
            <a:noFill/>
          </a:ln>
          <a:effectLst>
            <a:outerShdw sy="23000" kx="-1031184" algn="bl" rotWithShape="0">
              <a:srgbClr val="000000">
                <a:alpha val="18999"/>
              </a:srgbClr>
            </a:outerShdw>
          </a:effectLst>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8436" name="等腰三角形 44"/>
          <p:cNvSpPr/>
          <p:nvPr/>
        </p:nvSpPr>
        <p:spPr>
          <a:xfrm>
            <a:off x="1182688" y="2444750"/>
            <a:ext cx="835025" cy="708025"/>
          </a:xfrm>
          <a:prstGeom prst="triangle">
            <a:avLst>
              <a:gd name="adj" fmla="val 50000"/>
            </a:avLst>
          </a:prstGeom>
          <a:solidFill>
            <a:srgbClr val="45940A">
              <a:alpha val="45097"/>
            </a:srgbClr>
          </a:solidFill>
          <a:ln w="9525">
            <a:noFill/>
          </a:ln>
          <a:effectLst>
            <a:outerShdw sy="23000" kx="-1031184" algn="bl" rotWithShape="0">
              <a:srgbClr val="000000">
                <a:alpha val="18999"/>
              </a:srgbClr>
            </a:outerShdw>
          </a:effectLst>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8437" name="等腰三角形 37"/>
          <p:cNvSpPr/>
          <p:nvPr/>
        </p:nvSpPr>
        <p:spPr>
          <a:xfrm>
            <a:off x="1058862" y="2112963"/>
            <a:ext cx="2841625" cy="2400300"/>
          </a:xfrm>
          <a:prstGeom prst="triangle">
            <a:avLst>
              <a:gd name="adj" fmla="val 50000"/>
            </a:avLst>
          </a:prstGeom>
          <a:solidFill>
            <a:srgbClr val="3A7630">
              <a:alpha val="47842"/>
            </a:srgbClr>
          </a:solidFill>
          <a:ln w="9525">
            <a:noFill/>
          </a:ln>
          <a:effectLst>
            <a:outerShdw sy="23000" kx="-1031184" algn="bl" rotWithShape="0">
              <a:srgbClr val="000000">
                <a:alpha val="18999"/>
              </a:srgbClr>
            </a:outerShdw>
          </a:effectLst>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8438" name="等腰三角形 38"/>
          <p:cNvSpPr/>
          <p:nvPr/>
        </p:nvSpPr>
        <p:spPr>
          <a:xfrm>
            <a:off x="893763" y="1922463"/>
            <a:ext cx="3111500" cy="2630487"/>
          </a:xfrm>
          <a:prstGeom prst="triangle">
            <a:avLst>
              <a:gd name="adj" fmla="val 50000"/>
            </a:avLst>
          </a:prstGeom>
          <a:noFill/>
          <a:ln w="12700" cap="flat" cmpd="sng">
            <a:solidFill>
              <a:schemeClr val="bg1"/>
            </a:solidFill>
            <a:prstDash val="sysDash"/>
            <a:miter/>
            <a:headEnd type="none" w="med" len="med"/>
            <a:tailEnd type="none" w="med" len="med"/>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8439" name="标题 1"/>
          <p:cNvSpPr txBox="1"/>
          <p:nvPr/>
        </p:nvSpPr>
        <p:spPr>
          <a:xfrm>
            <a:off x="6448430" y="1009100"/>
            <a:ext cx="5302075" cy="2097637"/>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r>
              <a:rPr lang="en-US" altLang="zh-CN" sz="2400" dirty="0" smtClean="0">
                <a:solidFill>
                  <a:schemeClr val="bg1"/>
                </a:solidFill>
                <a:latin typeface="方正兰亭黑简体" panose="02000000000000000000" pitchFamily="2" charset="-122"/>
              </a:rPr>
              <a:t>	</a:t>
            </a:r>
            <a:r>
              <a:rPr lang="zh-CN" altLang="en-US" sz="2400" b="1" dirty="0" smtClean="0">
                <a:solidFill>
                  <a:schemeClr val="bg1"/>
                </a:solidFill>
                <a:latin typeface="方正兰亭黑简体" panose="02000000000000000000" pitchFamily="2" charset="-122"/>
              </a:rPr>
              <a:t>在项目开始阶段结束之后，如果正式立项，那么就进入了需求分析阶段。主要是和客户／专家沟通，进行需求的收集和分析。形成相应的需求分析文档后，即可交由系统设计人员进行后续的设计。</a:t>
            </a:r>
            <a:endParaRPr lang="zh-CN" altLang="en-US" sz="2400" b="1" dirty="0">
              <a:solidFill>
                <a:schemeClr val="bg1"/>
              </a:solidFill>
              <a:latin typeface="方正兰亭黑简体" panose="02000000000000000000" pitchFamily="2" charset="-122"/>
            </a:endParaRPr>
          </a:p>
        </p:txBody>
      </p:sp>
      <p:sp>
        <p:nvSpPr>
          <p:cNvPr id="18440" name="标题 1"/>
          <p:cNvSpPr txBox="1"/>
          <p:nvPr/>
        </p:nvSpPr>
        <p:spPr>
          <a:xfrm>
            <a:off x="6474618" y="3463681"/>
            <a:ext cx="5065713" cy="1519238"/>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zh-CN" altLang="en-US" sz="2400" b="1" dirty="0" smtClean="0">
                <a:solidFill>
                  <a:schemeClr val="bg1"/>
                </a:solidFill>
              </a:rPr>
              <a:t>需求分析阶段中，</a:t>
            </a:r>
            <a:r>
              <a:rPr lang="zh-CN" altLang="en-US" sz="2400" b="1" dirty="0" smtClean="0">
                <a:solidFill>
                  <a:srgbClr val="FF0000"/>
                </a:solidFill>
              </a:rPr>
              <a:t>用例图</a:t>
            </a:r>
            <a:r>
              <a:rPr lang="zh-CN" altLang="en-US" sz="2400" b="1" dirty="0" smtClean="0">
                <a:solidFill>
                  <a:schemeClr val="bg1"/>
                </a:solidFill>
              </a:rPr>
              <a:t>是非常有利的需求收集和分析手段。但实际上找出所有用例并不是一件容易的事。</a:t>
            </a:r>
            <a:endParaRPr lang="en-US" altLang="zh-CN" sz="2400" b="1" dirty="0" smtClean="0">
              <a:solidFill>
                <a:schemeClr val="bg1"/>
              </a:solidFill>
            </a:endParaRPr>
          </a:p>
          <a:p>
            <a:pPr marL="0" lvl="0" indent="0" eaLnBrk="1" hangingPunct="1">
              <a:spcBef>
                <a:spcPct val="0"/>
              </a:spcBef>
              <a:buNone/>
            </a:pPr>
            <a:r>
              <a:rPr lang="zh-CN" altLang="en-US" sz="2400" b="1" dirty="0" smtClean="0">
                <a:solidFill>
                  <a:schemeClr val="bg1"/>
                </a:solidFill>
              </a:rPr>
              <a:t>因此在分析用例前，创建</a:t>
            </a:r>
            <a:r>
              <a:rPr lang="zh-CN" altLang="en-US" sz="2400" b="1" dirty="0" smtClean="0">
                <a:solidFill>
                  <a:srgbClr val="FF0000"/>
                </a:solidFill>
              </a:rPr>
              <a:t>活动图</a:t>
            </a:r>
            <a:r>
              <a:rPr lang="zh-CN" altLang="en-US" sz="2400" b="1" dirty="0" smtClean="0">
                <a:solidFill>
                  <a:schemeClr val="bg1"/>
                </a:solidFill>
              </a:rPr>
              <a:t>对系统各个业务流程进行建模将会帮大忙</a:t>
            </a:r>
            <a:endParaRPr lang="en-US" altLang="zh-CN" sz="2400" b="1" dirty="0">
              <a:solidFill>
                <a:schemeClr val="bg1"/>
              </a:solidFill>
            </a:endParaRPr>
          </a:p>
        </p:txBody>
      </p:sp>
      <p:cxnSp>
        <p:nvCxnSpPr>
          <p:cNvPr id="18441" name="直接连接符 13"/>
          <p:cNvCxnSpPr/>
          <p:nvPr/>
        </p:nvCxnSpPr>
        <p:spPr>
          <a:xfrm>
            <a:off x="7018338" y="6710363"/>
            <a:ext cx="4992687" cy="0"/>
          </a:xfrm>
          <a:prstGeom prst="line">
            <a:avLst/>
          </a:prstGeom>
          <a:ln w="6350" cap="flat" cmpd="sng">
            <a:solidFill>
              <a:schemeClr val="accent1"/>
            </a:solidFill>
            <a:prstDash val="solid"/>
            <a:headEnd type="none" w="med" len="med"/>
            <a:tailEnd type="none" w="med" len="med"/>
          </a:ln>
        </p:spPr>
      </p:cxnSp>
      <p:cxnSp>
        <p:nvCxnSpPr>
          <p:cNvPr id="18442" name="直接连接符 14"/>
          <p:cNvCxnSpPr/>
          <p:nvPr/>
        </p:nvCxnSpPr>
        <p:spPr>
          <a:xfrm flipV="1">
            <a:off x="12011025" y="2293938"/>
            <a:ext cx="0" cy="4432300"/>
          </a:xfrm>
          <a:prstGeom prst="line">
            <a:avLst/>
          </a:prstGeom>
          <a:ln w="6350" cap="flat" cmpd="sng">
            <a:solidFill>
              <a:schemeClr val="accent1"/>
            </a:solidFill>
            <a:prstDash val="solid"/>
            <a:headEnd type="none" w="med" len="med"/>
            <a:tailEnd type="none" w="med" len="med"/>
          </a:ln>
        </p:spPr>
      </p:cxnSp>
      <p:sp>
        <p:nvSpPr>
          <p:cNvPr id="18443" name="矩形 22"/>
          <p:cNvSpPr/>
          <p:nvPr/>
        </p:nvSpPr>
        <p:spPr>
          <a:xfrm>
            <a:off x="10112375" y="5254625"/>
            <a:ext cx="1331913" cy="498475"/>
          </a:xfrm>
          <a:prstGeom prst="rect">
            <a:avLst/>
          </a:prstGeom>
          <a:noFill/>
          <a:ln w="22225" cap="flat" cmpd="sng">
            <a:solidFill>
              <a:schemeClr val="bg1"/>
            </a:solidFill>
            <a:prstDash val="solid"/>
            <a:miter/>
            <a:headEnd type="none" w="med" len="med"/>
            <a:tailEnd type="none" w="med" len="med"/>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solidFill>
                <a:srgbClr val="FFFFFF"/>
              </a:solidFill>
            </a:endParaRPr>
          </a:p>
        </p:txBody>
      </p:sp>
      <p:sp>
        <p:nvSpPr>
          <p:cNvPr id="18444" name="标题 1"/>
          <p:cNvSpPr txBox="1"/>
          <p:nvPr/>
        </p:nvSpPr>
        <p:spPr>
          <a:xfrm>
            <a:off x="10209213" y="5314950"/>
            <a:ext cx="763587" cy="384175"/>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en-US" altLang="zh-CN" sz="2000" dirty="0">
                <a:solidFill>
                  <a:schemeClr val="bg1"/>
                </a:solidFill>
              </a:rPr>
              <a:t>NEXT</a:t>
            </a:r>
          </a:p>
        </p:txBody>
      </p:sp>
      <p:pic>
        <p:nvPicPr>
          <p:cNvPr id="18445" name="组合 25"/>
          <p:cNvPicPr/>
          <p:nvPr/>
        </p:nvPicPr>
        <p:blipFill>
          <a:blip r:embed="rId2"/>
          <a:stretch>
            <a:fillRect/>
          </a:stretch>
        </p:blipFill>
        <p:spPr>
          <a:xfrm>
            <a:off x="11033125" y="5389563"/>
            <a:ext cx="207963" cy="212725"/>
          </a:xfrm>
          <a:prstGeom prst="rect">
            <a:avLst/>
          </a:prstGeom>
          <a:noFill/>
          <a:ln w="9525">
            <a:noFill/>
          </a:ln>
        </p:spPr>
      </p:pic>
      <p:sp>
        <p:nvSpPr>
          <p:cNvPr id="18446" name="等腰三角形 41"/>
          <p:cNvSpPr/>
          <p:nvPr/>
        </p:nvSpPr>
        <p:spPr>
          <a:xfrm>
            <a:off x="3162300" y="3827463"/>
            <a:ext cx="1095375" cy="927100"/>
          </a:xfrm>
          <a:prstGeom prst="triangle">
            <a:avLst>
              <a:gd name="adj" fmla="val 50000"/>
            </a:avLst>
          </a:prstGeom>
          <a:solidFill>
            <a:srgbClr val="85A951">
              <a:alpha val="81960"/>
            </a:srgbClr>
          </a:solidFill>
          <a:ln w="9525">
            <a:noFill/>
          </a:ln>
          <a:effectLst>
            <a:outerShdw sy="23000" kx="-1031184" algn="bl" rotWithShape="0">
              <a:srgbClr val="000000">
                <a:alpha val="18999"/>
              </a:srgbClr>
            </a:outerShdw>
          </a:effectLst>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8447" name="等腰三角形 42"/>
          <p:cNvSpPr/>
          <p:nvPr/>
        </p:nvSpPr>
        <p:spPr>
          <a:xfrm>
            <a:off x="2895600" y="4360863"/>
            <a:ext cx="625475" cy="528637"/>
          </a:xfrm>
          <a:prstGeom prst="triangle">
            <a:avLst>
              <a:gd name="adj" fmla="val 50000"/>
            </a:avLst>
          </a:prstGeom>
          <a:solidFill>
            <a:srgbClr val="85A951">
              <a:alpha val="81960"/>
            </a:srgbClr>
          </a:solidFill>
          <a:ln w="9525">
            <a:noFill/>
          </a:ln>
          <a:effectLst>
            <a:outerShdw sy="23000" kx="-1031184" algn="bl" rotWithShape="0">
              <a:srgbClr val="000000">
                <a:alpha val="18999"/>
              </a:srgbClr>
            </a:outerShdw>
          </a:effectLst>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8448" name="等腰三角形 47"/>
          <p:cNvSpPr/>
          <p:nvPr/>
        </p:nvSpPr>
        <p:spPr>
          <a:xfrm>
            <a:off x="3460750" y="2151063"/>
            <a:ext cx="477838" cy="403225"/>
          </a:xfrm>
          <a:prstGeom prst="triangle">
            <a:avLst>
              <a:gd name="adj" fmla="val 50000"/>
            </a:avLst>
          </a:prstGeom>
          <a:solidFill>
            <a:srgbClr val="85A951">
              <a:alpha val="78822"/>
            </a:srgbClr>
          </a:solidFill>
          <a:ln w="9525">
            <a:noFill/>
          </a:ln>
          <a:effectLst>
            <a:outerShdw sy="23000" kx="-1031184" algn="bl" rotWithShape="0">
              <a:srgbClr val="000000">
                <a:alpha val="18999"/>
              </a:srgbClr>
            </a:outerShdw>
          </a:effectLst>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8449" name="等腰三角形 48"/>
          <p:cNvSpPr/>
          <p:nvPr/>
        </p:nvSpPr>
        <p:spPr>
          <a:xfrm>
            <a:off x="3359150" y="2124075"/>
            <a:ext cx="341313" cy="288925"/>
          </a:xfrm>
          <a:prstGeom prst="triangle">
            <a:avLst>
              <a:gd name="adj" fmla="val 50000"/>
            </a:avLst>
          </a:prstGeom>
          <a:solidFill>
            <a:srgbClr val="85A951">
              <a:alpha val="78822"/>
            </a:srgbClr>
          </a:solidFill>
          <a:ln w="9525">
            <a:noFill/>
          </a:ln>
          <a:effectLst>
            <a:outerShdw sy="23000" kx="-1031184" algn="bl" rotWithShape="0">
              <a:srgbClr val="000000">
                <a:alpha val="18999"/>
              </a:srgbClr>
            </a:outerShdw>
          </a:effectLst>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8450" name="Freeform 13"/>
          <p:cNvSpPr>
            <a:spLocks noEditPoints="1"/>
          </p:cNvSpPr>
          <p:nvPr/>
        </p:nvSpPr>
        <p:spPr>
          <a:xfrm>
            <a:off x="2027079" y="3036887"/>
            <a:ext cx="836613" cy="784225"/>
          </a:xfrm>
          <a:custGeom>
            <a:avLst/>
            <a:gdLst/>
            <a:ahLst/>
            <a:cxnLst>
              <a:cxn ang="0">
                <a:pos x="2147483646" y="2147483646"/>
              </a:cxn>
              <a:cxn ang="0">
                <a:pos x="2147483646" y="0"/>
              </a:cxn>
              <a:cxn ang="0">
                <a:pos x="0" y="0"/>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0" t="0" r="0" b="0"/>
            <a:pathLst>
              <a:path w="243" h="228">
                <a:moveTo>
                  <a:pt x="243" y="175"/>
                </a:moveTo>
                <a:lnTo>
                  <a:pt x="243" y="0"/>
                </a:lnTo>
                <a:lnTo>
                  <a:pt x="0" y="0"/>
                </a:lnTo>
                <a:lnTo>
                  <a:pt x="0" y="175"/>
                </a:lnTo>
                <a:lnTo>
                  <a:pt x="117" y="175"/>
                </a:lnTo>
                <a:lnTo>
                  <a:pt x="117" y="194"/>
                </a:lnTo>
                <a:lnTo>
                  <a:pt x="71" y="219"/>
                </a:lnTo>
                <a:lnTo>
                  <a:pt x="76" y="228"/>
                </a:lnTo>
                <a:lnTo>
                  <a:pt x="122" y="202"/>
                </a:lnTo>
                <a:lnTo>
                  <a:pt x="168" y="228"/>
                </a:lnTo>
                <a:lnTo>
                  <a:pt x="173" y="219"/>
                </a:lnTo>
                <a:lnTo>
                  <a:pt x="127" y="194"/>
                </a:lnTo>
                <a:lnTo>
                  <a:pt x="127" y="175"/>
                </a:lnTo>
                <a:lnTo>
                  <a:pt x="243" y="175"/>
                </a:lnTo>
                <a:close/>
                <a:moveTo>
                  <a:pt x="10" y="10"/>
                </a:moveTo>
                <a:lnTo>
                  <a:pt x="233" y="10"/>
                </a:lnTo>
                <a:lnTo>
                  <a:pt x="233" y="165"/>
                </a:lnTo>
                <a:lnTo>
                  <a:pt x="10" y="165"/>
                </a:lnTo>
                <a:lnTo>
                  <a:pt x="10" y="10"/>
                </a:lnTo>
                <a:close/>
              </a:path>
            </a:pathLst>
          </a:custGeom>
          <a:solidFill>
            <a:schemeClr val="bg1">
              <a:alpha val="100000"/>
            </a:schemeClr>
          </a:solidFill>
          <a:ln w="9525">
            <a:noFill/>
          </a:ln>
        </p:spPr>
        <p:txBody>
          <a:bodyPr/>
          <a:lstStyle/>
          <a:p>
            <a:endParaRPr lang="zh-CN" altLang="en-US"/>
          </a:p>
        </p:txBody>
      </p:sp>
      <p:sp>
        <p:nvSpPr>
          <p:cNvPr id="18451" name="Freeform 14"/>
          <p:cNvSpPr/>
          <p:nvPr/>
        </p:nvSpPr>
        <p:spPr>
          <a:xfrm>
            <a:off x="2098675" y="3285002"/>
            <a:ext cx="450850" cy="375773"/>
          </a:xfrm>
          <a:custGeom>
            <a:avLst/>
            <a:gdLst/>
            <a:ahLst/>
            <a:cxnLst>
              <a:cxn ang="0">
                <a:pos x="2147483646" y="2147483646"/>
              </a:cxn>
              <a:cxn ang="0">
                <a:pos x="2147483646" y="2147483646"/>
              </a:cxn>
              <a:cxn ang="0">
                <a:pos x="2147483646" y="2147483646"/>
              </a:cxn>
              <a:cxn ang="0">
                <a:pos x="2147483646"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 ang="0">
                <a:pos x="2147483646" y="2147483646"/>
              </a:cxn>
            </a:cxnLst>
            <a:rect l="0" t="0" r="0" b="0"/>
            <a:pathLst>
              <a:path w="131" h="93">
                <a:moveTo>
                  <a:pt x="99" y="73"/>
                </a:moveTo>
                <a:lnTo>
                  <a:pt x="70" y="32"/>
                </a:lnTo>
                <a:lnTo>
                  <a:pt x="51" y="68"/>
                </a:lnTo>
                <a:lnTo>
                  <a:pt x="22" y="8"/>
                </a:lnTo>
                <a:lnTo>
                  <a:pt x="0" y="90"/>
                </a:lnTo>
                <a:lnTo>
                  <a:pt x="10" y="93"/>
                </a:lnTo>
                <a:lnTo>
                  <a:pt x="24" y="34"/>
                </a:lnTo>
                <a:lnTo>
                  <a:pt x="51" y="90"/>
                </a:lnTo>
                <a:lnTo>
                  <a:pt x="73" y="51"/>
                </a:lnTo>
                <a:lnTo>
                  <a:pt x="104" y="93"/>
                </a:lnTo>
                <a:lnTo>
                  <a:pt x="131" y="3"/>
                </a:lnTo>
                <a:lnTo>
                  <a:pt x="121" y="0"/>
                </a:lnTo>
                <a:lnTo>
                  <a:pt x="99" y="73"/>
                </a:lnTo>
                <a:close/>
              </a:path>
            </a:pathLst>
          </a:custGeom>
          <a:solidFill>
            <a:schemeClr val="bg1">
              <a:alpha val="100000"/>
            </a:schemeClr>
          </a:solidFill>
          <a:ln w="9525">
            <a:noFill/>
          </a:ln>
        </p:spPr>
        <p:txBody>
          <a:bodyPr/>
          <a:lstStyle/>
          <a:p>
            <a:endParaRPr lang="zh-CN" altLang="en-US"/>
          </a:p>
        </p:txBody>
      </p:sp>
      <p:sp>
        <p:nvSpPr>
          <p:cNvPr id="18452" name="Freeform 15"/>
          <p:cNvSpPr>
            <a:spLocks noEditPoints="1"/>
          </p:cNvSpPr>
          <p:nvPr/>
        </p:nvSpPr>
        <p:spPr>
          <a:xfrm>
            <a:off x="2597150" y="3416300"/>
            <a:ext cx="203200" cy="201613"/>
          </a:xfrm>
          <a:custGeom>
            <a:avLst/>
            <a:gdLst/>
            <a:ahLst/>
            <a:cxnLst>
              <a:cxn ang="0">
                <a:pos x="2147483646" y="0"/>
              </a:cxn>
              <a:cxn ang="0">
                <a:pos x="0" y="2147483646"/>
              </a:cxn>
              <a:cxn ang="0">
                <a:pos x="2147483646" y="2147483646"/>
              </a:cxn>
              <a:cxn ang="0">
                <a:pos x="2147483646" y="2147483646"/>
              </a:cxn>
              <a:cxn ang="0">
                <a:pos x="2147483646" y="0"/>
              </a:cxn>
              <a:cxn ang="0">
                <a:pos x="2147483646" y="2147483646"/>
              </a:cxn>
              <a:cxn ang="0">
                <a:pos x="2147483646" y="2147483646"/>
              </a:cxn>
              <a:cxn ang="0">
                <a:pos x="2147483646" y="2147483646"/>
              </a:cxn>
              <a:cxn ang="0">
                <a:pos x="2147483646" y="2147483646"/>
              </a:cxn>
              <a:cxn ang="0">
                <a:pos x="2147483646" y="2147483646"/>
              </a:cxn>
            </a:cxnLst>
            <a:rect l="0" t="0" r="0" b="0"/>
            <a:pathLst>
              <a:path w="24" h="24">
                <a:moveTo>
                  <a:pt x="12" y="0"/>
                </a:moveTo>
                <a:cubicBezTo>
                  <a:pt x="5" y="0"/>
                  <a:pt x="0" y="5"/>
                  <a:pt x="0" y="12"/>
                </a:cubicBezTo>
                <a:cubicBezTo>
                  <a:pt x="0" y="18"/>
                  <a:pt x="5" y="24"/>
                  <a:pt x="12" y="24"/>
                </a:cubicBezTo>
                <a:cubicBezTo>
                  <a:pt x="18" y="24"/>
                  <a:pt x="24" y="18"/>
                  <a:pt x="24" y="12"/>
                </a:cubicBezTo>
                <a:cubicBezTo>
                  <a:pt x="24" y="5"/>
                  <a:pt x="18" y="0"/>
                  <a:pt x="12" y="0"/>
                </a:cubicBezTo>
                <a:close/>
                <a:moveTo>
                  <a:pt x="12" y="20"/>
                </a:moveTo>
                <a:cubicBezTo>
                  <a:pt x="7" y="20"/>
                  <a:pt x="4" y="16"/>
                  <a:pt x="4" y="12"/>
                </a:cubicBezTo>
                <a:cubicBezTo>
                  <a:pt x="4" y="7"/>
                  <a:pt x="7" y="4"/>
                  <a:pt x="12" y="4"/>
                </a:cubicBezTo>
                <a:cubicBezTo>
                  <a:pt x="16" y="4"/>
                  <a:pt x="20" y="7"/>
                  <a:pt x="20" y="12"/>
                </a:cubicBezTo>
                <a:cubicBezTo>
                  <a:pt x="20" y="16"/>
                  <a:pt x="16" y="20"/>
                  <a:pt x="12" y="20"/>
                </a:cubicBezTo>
                <a:close/>
              </a:path>
            </a:pathLst>
          </a:custGeom>
          <a:solidFill>
            <a:schemeClr val="bg1">
              <a:alpha val="100000"/>
            </a:schemeClr>
          </a:solidFill>
          <a:ln w="9525">
            <a:noFill/>
          </a:ln>
        </p:spPr>
        <p:txBody>
          <a:bodyPr/>
          <a:lstStyle/>
          <a:p>
            <a:endParaRPr lang="zh-CN" altLang="en-US"/>
          </a:p>
        </p:txBody>
      </p:sp>
      <p:sp>
        <p:nvSpPr>
          <p:cNvPr id="18453" name="标题 1"/>
          <p:cNvSpPr txBox="1"/>
          <p:nvPr/>
        </p:nvSpPr>
        <p:spPr>
          <a:xfrm>
            <a:off x="1367313" y="4078339"/>
            <a:ext cx="2333149" cy="384175"/>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zh-CN" altLang="en-US" dirty="0" smtClean="0">
                <a:solidFill>
                  <a:schemeClr val="bg1"/>
                </a:solidFill>
              </a:rPr>
              <a:t>需求分析阶段</a:t>
            </a:r>
            <a:endParaRPr lang="en-US" altLang="zh-CN" sz="2000" dirty="0">
              <a:solidFill>
                <a:schemeClr val="bg1"/>
              </a:solidFill>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818" name="组合 1"/>
          <p:cNvGrpSpPr>
            <a:grpSpLocks noChangeAspect="1"/>
          </p:cNvGrpSpPr>
          <p:nvPr/>
        </p:nvGrpSpPr>
        <p:grpSpPr>
          <a:xfrm>
            <a:off x="4080028" y="-6132"/>
            <a:ext cx="8111972" cy="6892925"/>
            <a:chOff x="0" y="0"/>
            <a:chExt cx="3495622" cy="5184214"/>
          </a:xfrm>
        </p:grpSpPr>
        <p:grpSp>
          <p:nvGrpSpPr>
            <p:cNvPr id="34837" name="组合 9"/>
            <p:cNvGrpSpPr>
              <a:grpSpLocks noChangeAspect="1"/>
            </p:cNvGrpSpPr>
            <p:nvPr/>
          </p:nvGrpSpPr>
          <p:grpSpPr>
            <a:xfrm>
              <a:off x="0" y="0"/>
              <a:ext cx="3495622" cy="3451869"/>
              <a:chOff x="0" y="0"/>
              <a:chExt cx="3445828" cy="3459281"/>
            </a:xfrm>
          </p:grpSpPr>
          <p:pic>
            <p:nvPicPr>
              <p:cNvPr id="34841" name="Picture 5"/>
              <p:cNvPicPr>
                <a:picLocks noChangeAspect="1"/>
              </p:cNvPicPr>
              <p:nvPr/>
            </p:nvPicPr>
            <p:blipFill>
              <a:blip r:embed="rId2"/>
              <a:stretch>
                <a:fillRect/>
              </a:stretch>
            </p:blipFill>
            <p:spPr>
              <a:xfrm>
                <a:off x="0" y="0"/>
                <a:ext cx="1728788" cy="1728788"/>
              </a:xfrm>
              <a:prstGeom prst="rect">
                <a:avLst/>
              </a:prstGeom>
              <a:noFill/>
              <a:ln w="9525">
                <a:noFill/>
              </a:ln>
            </p:spPr>
          </p:pic>
          <p:pic>
            <p:nvPicPr>
              <p:cNvPr id="34842" name="Picture 5"/>
              <p:cNvPicPr>
                <a:picLocks noChangeAspect="1"/>
              </p:cNvPicPr>
              <p:nvPr/>
            </p:nvPicPr>
            <p:blipFill>
              <a:blip r:embed="rId2"/>
              <a:stretch>
                <a:fillRect/>
              </a:stretch>
            </p:blipFill>
            <p:spPr>
              <a:xfrm>
                <a:off x="1717040" y="0"/>
                <a:ext cx="1728788" cy="1728788"/>
              </a:xfrm>
              <a:prstGeom prst="rect">
                <a:avLst/>
              </a:prstGeom>
              <a:noFill/>
              <a:ln w="9525">
                <a:noFill/>
              </a:ln>
            </p:spPr>
          </p:pic>
          <p:pic>
            <p:nvPicPr>
              <p:cNvPr id="34843" name="Picture 5"/>
              <p:cNvPicPr>
                <a:picLocks noChangeAspect="1"/>
              </p:cNvPicPr>
              <p:nvPr/>
            </p:nvPicPr>
            <p:blipFill>
              <a:blip r:embed="rId2"/>
              <a:stretch>
                <a:fillRect/>
              </a:stretch>
            </p:blipFill>
            <p:spPr>
              <a:xfrm>
                <a:off x="5297" y="1730493"/>
                <a:ext cx="1728788" cy="1728788"/>
              </a:xfrm>
              <a:prstGeom prst="rect">
                <a:avLst/>
              </a:prstGeom>
              <a:noFill/>
              <a:ln w="9525">
                <a:noFill/>
              </a:ln>
            </p:spPr>
          </p:pic>
          <p:pic>
            <p:nvPicPr>
              <p:cNvPr id="34844" name="Picture 5"/>
              <p:cNvPicPr>
                <a:picLocks noChangeAspect="1"/>
              </p:cNvPicPr>
              <p:nvPr/>
            </p:nvPicPr>
            <p:blipFill>
              <a:blip r:embed="rId2"/>
              <a:stretch>
                <a:fillRect/>
              </a:stretch>
            </p:blipFill>
            <p:spPr>
              <a:xfrm>
                <a:off x="1717040" y="1714938"/>
                <a:ext cx="1728788" cy="1728788"/>
              </a:xfrm>
              <a:prstGeom prst="rect">
                <a:avLst/>
              </a:prstGeom>
              <a:noFill/>
              <a:ln w="9525">
                <a:noFill/>
              </a:ln>
            </p:spPr>
          </p:pic>
        </p:grpSp>
        <p:grpSp>
          <p:nvGrpSpPr>
            <p:cNvPr id="34838" name="组合 13"/>
            <p:cNvGrpSpPr>
              <a:grpSpLocks noChangeAspect="1"/>
            </p:cNvGrpSpPr>
            <p:nvPr/>
          </p:nvGrpSpPr>
          <p:grpSpPr>
            <a:xfrm>
              <a:off x="2158" y="3406296"/>
              <a:ext cx="3493463" cy="1777918"/>
              <a:chOff x="0" y="-15390"/>
              <a:chExt cx="3443700" cy="1781736"/>
            </a:xfrm>
          </p:grpSpPr>
          <p:pic>
            <p:nvPicPr>
              <p:cNvPr id="34839" name="Picture 5"/>
              <p:cNvPicPr>
                <a:picLocks noChangeAspect="1"/>
              </p:cNvPicPr>
              <p:nvPr/>
            </p:nvPicPr>
            <p:blipFill>
              <a:blip r:embed="rId2"/>
              <a:stretch>
                <a:fillRect/>
              </a:stretch>
            </p:blipFill>
            <p:spPr>
              <a:xfrm>
                <a:off x="0" y="11084"/>
                <a:ext cx="1728788" cy="1755262"/>
              </a:xfrm>
              <a:prstGeom prst="rect">
                <a:avLst/>
              </a:prstGeom>
              <a:noFill/>
              <a:ln w="9525">
                <a:noFill/>
              </a:ln>
            </p:spPr>
          </p:pic>
          <p:pic>
            <p:nvPicPr>
              <p:cNvPr id="34840" name="Picture 5"/>
              <p:cNvPicPr>
                <a:picLocks noChangeAspect="1"/>
              </p:cNvPicPr>
              <p:nvPr/>
            </p:nvPicPr>
            <p:blipFill>
              <a:blip r:embed="rId2"/>
              <a:stretch>
                <a:fillRect/>
              </a:stretch>
            </p:blipFill>
            <p:spPr>
              <a:xfrm>
                <a:off x="1714912" y="-15390"/>
                <a:ext cx="1728788" cy="1781736"/>
              </a:xfrm>
              <a:prstGeom prst="rect">
                <a:avLst/>
              </a:prstGeom>
              <a:noFill/>
              <a:ln w="9525">
                <a:noFill/>
              </a:ln>
            </p:spPr>
          </p:pic>
        </p:grpSp>
      </p:grpSp>
      <p:sp>
        <p:nvSpPr>
          <p:cNvPr id="34819" name="文本框 11"/>
          <p:cNvSpPr txBox="1"/>
          <p:nvPr/>
        </p:nvSpPr>
        <p:spPr>
          <a:xfrm>
            <a:off x="4481809" y="603673"/>
            <a:ext cx="1723549" cy="707886"/>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r>
              <a:rPr lang="zh-CN" altLang="en-US" sz="4000" dirty="0" smtClean="0">
                <a:solidFill>
                  <a:srgbClr val="3A7630"/>
                </a:solidFill>
                <a:latin typeface="方正兰亭粗黑简体" panose="02000000000000000000" pitchFamily="2" charset="-122"/>
                <a:ea typeface="方正兰亭粗黑简体" panose="02000000000000000000" pitchFamily="2" charset="-122"/>
              </a:rPr>
              <a:t>用例图</a:t>
            </a:r>
            <a:endParaRPr lang="zh-CN" altLang="en-US" sz="4000" dirty="0">
              <a:solidFill>
                <a:srgbClr val="3A7630"/>
              </a:solidFill>
              <a:latin typeface="方正兰亭粗黑简体" panose="02000000000000000000" pitchFamily="2" charset="-122"/>
              <a:ea typeface="方正兰亭粗黑简体" panose="02000000000000000000" pitchFamily="2" charset="-122"/>
            </a:endParaRPr>
          </a:p>
        </p:txBody>
      </p:sp>
      <p:sp>
        <p:nvSpPr>
          <p:cNvPr id="34821" name="标题 1"/>
          <p:cNvSpPr txBox="1"/>
          <p:nvPr/>
        </p:nvSpPr>
        <p:spPr>
          <a:xfrm>
            <a:off x="4454802" y="1453229"/>
            <a:ext cx="7871535" cy="1603292"/>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50000"/>
              </a:lnSpc>
              <a:spcBef>
                <a:spcPct val="0"/>
              </a:spcBef>
              <a:buNone/>
            </a:pPr>
            <a:r>
              <a:rPr lang="zh-CN" altLang="en-US" sz="2000" dirty="0">
                <a:solidFill>
                  <a:srgbClr val="3A7630"/>
                </a:solidFill>
                <a:latin typeface="方正兰亭黑简体" panose="02000000000000000000" pitchFamily="2" charset="-122"/>
              </a:rPr>
              <a:t>用例图（</a:t>
            </a:r>
            <a:r>
              <a:rPr lang="en-US" altLang="zh-CN" sz="2000" dirty="0">
                <a:solidFill>
                  <a:srgbClr val="3A7630"/>
                </a:solidFill>
                <a:latin typeface="方正兰亭黑简体" panose="02000000000000000000" pitchFamily="2" charset="-122"/>
                <a:sym typeface="+mn-ea"/>
              </a:rPr>
              <a:t>use case Diagram</a:t>
            </a:r>
            <a:r>
              <a:rPr lang="zh-CN" altLang="en-US" sz="2000" dirty="0">
                <a:solidFill>
                  <a:srgbClr val="3A7630"/>
                </a:solidFill>
                <a:latin typeface="方正兰亭黑简体" panose="02000000000000000000" pitchFamily="2" charset="-122"/>
              </a:rPr>
              <a:t>）描述角色以及角色与用例之间的连接</a:t>
            </a:r>
            <a:r>
              <a:rPr lang="zh-CN" altLang="en-US" sz="2000" dirty="0" smtClean="0">
                <a:solidFill>
                  <a:srgbClr val="3A7630"/>
                </a:solidFill>
                <a:latin typeface="方正兰亭黑简体" panose="02000000000000000000" pitchFamily="2" charset="-122"/>
              </a:rPr>
              <a:t>关系</a:t>
            </a:r>
            <a:endParaRPr lang="zh-CN" altLang="en-US" sz="2000" dirty="0">
              <a:solidFill>
                <a:srgbClr val="3A7630"/>
              </a:solidFill>
              <a:latin typeface="方正兰亭黑简体" panose="02000000000000000000" pitchFamily="2" charset="-122"/>
            </a:endParaRPr>
          </a:p>
          <a:p>
            <a:pPr marL="0" indent="0" eaLnBrk="1" hangingPunct="1">
              <a:lnSpc>
                <a:spcPct val="150000"/>
              </a:lnSpc>
              <a:spcBef>
                <a:spcPct val="0"/>
              </a:spcBef>
              <a:buNone/>
            </a:pPr>
            <a:r>
              <a:rPr lang="zh-CN" altLang="en-US" sz="2000" dirty="0">
                <a:solidFill>
                  <a:srgbClr val="3A7630"/>
                </a:solidFill>
                <a:latin typeface="方正兰亭黑简体" panose="02000000000000000000" pitchFamily="2" charset="-122"/>
              </a:rPr>
              <a:t>用例图用来建模客户的需求。角色以及系统功能建模是用例建模来画的。它们之间的关系建模被用于角色和用例</a:t>
            </a:r>
            <a:r>
              <a:rPr lang="zh-CN" altLang="en-US" sz="2000" dirty="0" smtClean="0">
                <a:solidFill>
                  <a:srgbClr val="3A7630"/>
                </a:solidFill>
                <a:latin typeface="方正兰亭黑简体" panose="02000000000000000000" pitchFamily="2" charset="-122"/>
              </a:rPr>
              <a:t>。</a:t>
            </a:r>
            <a:endParaRPr lang="en-US" altLang="zh-CN" sz="2000" dirty="0" smtClean="0">
              <a:solidFill>
                <a:srgbClr val="3A7630"/>
              </a:solidFill>
              <a:latin typeface="方正兰亭黑简体" panose="02000000000000000000" pitchFamily="2" charset="-122"/>
            </a:endParaRPr>
          </a:p>
          <a:p>
            <a:pPr marL="0" indent="0" eaLnBrk="1" hangingPunct="1">
              <a:lnSpc>
                <a:spcPct val="150000"/>
              </a:lnSpc>
              <a:spcBef>
                <a:spcPct val="0"/>
              </a:spcBef>
              <a:buNone/>
            </a:pPr>
            <a:r>
              <a:rPr lang="zh-CN" altLang="en-US" sz="2000" dirty="0" smtClean="0">
                <a:solidFill>
                  <a:srgbClr val="3A7630"/>
                </a:solidFill>
                <a:latin typeface="方正兰亭黑简体" panose="02000000000000000000" pitchFamily="2" charset="-122"/>
              </a:rPr>
              <a:t>每个</a:t>
            </a:r>
            <a:r>
              <a:rPr lang="zh-CN" altLang="en-US" sz="2000" dirty="0">
                <a:solidFill>
                  <a:srgbClr val="3A7630"/>
                </a:solidFill>
                <a:latin typeface="方正兰亭黑简体" panose="02000000000000000000" pitchFamily="2" charset="-122"/>
              </a:rPr>
              <a:t>用例都代表了客户的需求</a:t>
            </a:r>
            <a:r>
              <a:rPr lang="zh-CN" altLang="en-US" sz="2000" dirty="0" smtClean="0">
                <a:solidFill>
                  <a:srgbClr val="3A7630"/>
                </a:solidFill>
                <a:latin typeface="方正兰亭黑简体" panose="02000000000000000000" pitchFamily="2" charset="-122"/>
              </a:rPr>
              <a:t>。</a:t>
            </a:r>
            <a:r>
              <a:rPr lang="en-US" altLang="zh-CN" sz="2000" dirty="0">
                <a:solidFill>
                  <a:srgbClr val="3A7630"/>
                </a:solidFill>
                <a:latin typeface="方正兰亭黑简体" panose="02000000000000000000" pitchFamily="2" charset="-122"/>
              </a:rPr>
              <a:t>[1</a:t>
            </a:r>
            <a:r>
              <a:rPr lang="en-US" altLang="zh-CN" sz="2000" dirty="0" smtClean="0">
                <a:solidFill>
                  <a:srgbClr val="3A7630"/>
                </a:solidFill>
                <a:latin typeface="方正兰亭黑简体" panose="02000000000000000000" pitchFamily="2" charset="-122"/>
              </a:rPr>
              <a:t>]</a:t>
            </a:r>
            <a:endParaRPr lang="en-US" altLang="zh-CN" sz="2000" dirty="0">
              <a:solidFill>
                <a:srgbClr val="3A7630"/>
              </a:solidFill>
              <a:latin typeface="方正兰亭黑简体" panose="02000000000000000000" pitchFamily="2" charset="-122"/>
            </a:endParaRPr>
          </a:p>
        </p:txBody>
      </p:sp>
      <p:sp>
        <p:nvSpPr>
          <p:cNvPr id="34822" name="矩形 20"/>
          <p:cNvSpPr/>
          <p:nvPr/>
        </p:nvSpPr>
        <p:spPr>
          <a:xfrm>
            <a:off x="3965575" y="6243638"/>
            <a:ext cx="2320925" cy="414337"/>
          </a:xfrm>
          <a:prstGeom prst="rect">
            <a:avLst/>
          </a:prstGeom>
          <a:solidFill>
            <a:srgbClr val="3A7630">
              <a:alpha val="76077"/>
            </a:srgb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solidFill>
                <a:srgbClr val="FFFFFF"/>
              </a:solidFill>
            </a:endParaRPr>
          </a:p>
        </p:txBody>
      </p:sp>
      <p:sp>
        <p:nvSpPr>
          <p:cNvPr id="34823" name="标题 1"/>
          <p:cNvSpPr txBox="1"/>
          <p:nvPr/>
        </p:nvSpPr>
        <p:spPr>
          <a:xfrm>
            <a:off x="3997325" y="6272213"/>
            <a:ext cx="2414588" cy="385762"/>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en-US" altLang="zh-CN" sz="2000" dirty="0">
                <a:solidFill>
                  <a:schemeClr val="bg1"/>
                </a:solidFill>
              </a:rPr>
              <a:t>Add</a:t>
            </a:r>
            <a:r>
              <a:rPr lang="zh-CN" altLang="en-US" sz="2000" dirty="0">
                <a:solidFill>
                  <a:schemeClr val="bg1"/>
                </a:solidFill>
              </a:rPr>
              <a:t> </a:t>
            </a:r>
            <a:r>
              <a:rPr lang="en-US" altLang="zh-CN" sz="2000" dirty="0">
                <a:solidFill>
                  <a:schemeClr val="bg1"/>
                </a:solidFill>
              </a:rPr>
              <a:t>your description</a:t>
            </a:r>
          </a:p>
        </p:txBody>
      </p:sp>
      <p:sp>
        <p:nvSpPr>
          <p:cNvPr id="34824" name="标题 1"/>
          <p:cNvSpPr txBox="1"/>
          <p:nvPr/>
        </p:nvSpPr>
        <p:spPr>
          <a:xfrm>
            <a:off x="6443662" y="6269882"/>
            <a:ext cx="5124261" cy="576263"/>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indent="0" eaLnBrk="1" hangingPunct="1">
              <a:spcBef>
                <a:spcPct val="0"/>
              </a:spcBef>
              <a:buNone/>
            </a:pPr>
            <a:r>
              <a:rPr lang="zh-CN" altLang="en-US" sz="2000" dirty="0">
                <a:solidFill>
                  <a:srgbClr val="3A7630"/>
                </a:solidFill>
                <a:latin typeface="方正兰亭黑简体" panose="02000000000000000000" pitchFamily="2" charset="-122"/>
              </a:rPr>
              <a:t>这</a:t>
            </a:r>
            <a:r>
              <a:rPr lang="zh-CN" altLang="en-US" sz="2000" dirty="0" smtClean="0">
                <a:solidFill>
                  <a:srgbClr val="3A7630"/>
                </a:solidFill>
                <a:latin typeface="方正兰亭黑简体" panose="02000000000000000000" pitchFamily="2" charset="-122"/>
              </a:rPr>
              <a:t>是注册用户发起</a:t>
            </a:r>
            <a:r>
              <a:rPr lang="zh-CN" altLang="en-US" sz="2000" smtClean="0">
                <a:solidFill>
                  <a:srgbClr val="3A7630"/>
                </a:solidFill>
                <a:latin typeface="方正兰亭黑简体" panose="02000000000000000000" pitchFamily="2" charset="-122"/>
              </a:rPr>
              <a:t>活动和参与活动的</a:t>
            </a:r>
            <a:r>
              <a:rPr lang="zh-CN" altLang="en-US" sz="2000" dirty="0" smtClean="0">
                <a:solidFill>
                  <a:srgbClr val="3A7630"/>
                </a:solidFill>
                <a:latin typeface="方正兰亭黑简体" panose="02000000000000000000" pitchFamily="2" charset="-122"/>
              </a:rPr>
              <a:t>用例图</a:t>
            </a:r>
            <a:endParaRPr lang="zh-CN" altLang="en-US" sz="2000" dirty="0">
              <a:solidFill>
                <a:srgbClr val="3A7630"/>
              </a:solidFill>
              <a:latin typeface="方正兰亭黑简体" panose="02000000000000000000" pitchFamily="2" charset="-122"/>
            </a:endParaRPr>
          </a:p>
          <a:p>
            <a:pPr marL="0" lvl="0" indent="0" eaLnBrk="1" hangingPunct="1">
              <a:spcBef>
                <a:spcPct val="0"/>
              </a:spcBef>
              <a:buNone/>
            </a:pPr>
            <a:endParaRPr lang="en-US" altLang="zh-CN" sz="2000" dirty="0">
              <a:solidFill>
                <a:srgbClr val="3A7630"/>
              </a:solidFill>
              <a:latin typeface="方正兰亭黑简体" panose="02000000000000000000" pitchFamily="2" charset="-122"/>
            </a:endParaRPr>
          </a:p>
        </p:txBody>
      </p:sp>
      <p:grpSp>
        <p:nvGrpSpPr>
          <p:cNvPr id="34825" name="弦形 24"/>
          <p:cNvGrpSpPr/>
          <p:nvPr/>
        </p:nvGrpSpPr>
        <p:grpSpPr>
          <a:xfrm>
            <a:off x="3638917" y="3097213"/>
            <a:ext cx="731488" cy="854075"/>
            <a:chOff x="0" y="0"/>
            <a:chExt cx="731581" cy="853440"/>
          </a:xfrm>
        </p:grpSpPr>
        <p:pic>
          <p:nvPicPr>
            <p:cNvPr id="34835" name="弦形 24"/>
            <p:cNvPicPr/>
            <p:nvPr/>
          </p:nvPicPr>
          <p:blipFill>
            <a:blip r:embed="rId3"/>
            <a:stretch>
              <a:fillRect/>
            </a:stretch>
          </p:blipFill>
          <p:spPr>
            <a:xfrm>
              <a:off x="0" y="0"/>
              <a:ext cx="493776" cy="853440"/>
            </a:xfrm>
            <a:prstGeom prst="rect">
              <a:avLst/>
            </a:prstGeom>
            <a:noFill/>
            <a:ln w="9525">
              <a:noFill/>
            </a:ln>
          </p:spPr>
        </p:pic>
        <p:sp>
          <p:nvSpPr>
            <p:cNvPr id="34836" name="Text Box 27"/>
            <p:cNvSpPr txBox="1"/>
            <p:nvPr/>
          </p:nvSpPr>
          <p:spPr>
            <a:xfrm rot="2231197">
              <a:off x="128781" y="125437"/>
              <a:ext cx="602800" cy="601678"/>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grpSp>
      <p:sp>
        <p:nvSpPr>
          <p:cNvPr id="34826" name="燕尾形 25"/>
          <p:cNvSpPr/>
          <p:nvPr/>
        </p:nvSpPr>
        <p:spPr>
          <a:xfrm rot="10800000">
            <a:off x="3810258" y="3335873"/>
            <a:ext cx="222250" cy="377825"/>
          </a:xfrm>
          <a:prstGeom prst="chevron">
            <a:avLst>
              <a:gd name="adj" fmla="val 88888"/>
            </a:avLst>
          </a:prstGeom>
          <a:solidFill>
            <a:srgbClr val="3A7630"/>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p>
        </p:txBody>
      </p:sp>
      <p:sp>
        <p:nvSpPr>
          <p:cNvPr id="34827" name="标题 1"/>
          <p:cNvSpPr txBox="1"/>
          <p:nvPr/>
        </p:nvSpPr>
        <p:spPr>
          <a:xfrm>
            <a:off x="6480175" y="4314825"/>
            <a:ext cx="5387975" cy="625475"/>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r>
              <a:rPr lang="zh-CN" altLang="en-US" sz="1400" dirty="0">
                <a:solidFill>
                  <a:srgbClr val="3A7630"/>
                </a:solidFill>
                <a:latin typeface="方正兰亭黑简体" panose="02000000000000000000" pitchFamily="2" charset="-122"/>
              </a:rPr>
              <a:t>这里</a:t>
            </a:r>
            <a:r>
              <a:rPr lang="zh-CN" altLang="en-US" sz="1400" dirty="0" smtClean="0">
                <a:solidFill>
                  <a:srgbClr val="3A7630"/>
                </a:solidFill>
                <a:latin typeface="方正兰亭黑简体" panose="02000000000000000000" pitchFamily="2" charset="-122"/>
              </a:rPr>
              <a:t>，</a:t>
            </a:r>
            <a:endParaRPr lang="en-US" altLang="x-none" sz="1400" dirty="0">
              <a:solidFill>
                <a:srgbClr val="3A7630"/>
              </a:solidFill>
              <a:latin typeface="方正兰亭黑简体" panose="02000000000000000000" pitchFamily="2" charset="-122"/>
            </a:endParaRPr>
          </a:p>
        </p:txBody>
      </p:sp>
      <p:grpSp>
        <p:nvGrpSpPr>
          <p:cNvPr id="34828" name="组合 27"/>
          <p:cNvGrpSpPr/>
          <p:nvPr/>
        </p:nvGrpSpPr>
        <p:grpSpPr>
          <a:xfrm>
            <a:off x="4491096" y="228568"/>
            <a:ext cx="5046662" cy="414337"/>
            <a:chOff x="6364288" y="347663"/>
            <a:chExt cx="5046662" cy="414337"/>
          </a:xfrm>
        </p:grpSpPr>
        <p:sp>
          <p:nvSpPr>
            <p:cNvPr id="34829" name="矩形 2"/>
            <p:cNvSpPr/>
            <p:nvPr/>
          </p:nvSpPr>
          <p:spPr>
            <a:xfrm>
              <a:off x="8348663" y="347663"/>
              <a:ext cx="925512" cy="414337"/>
            </a:xfrm>
            <a:prstGeom prst="rect">
              <a:avLst/>
            </a:prstGeom>
            <a:solidFill>
              <a:srgbClr val="3A7630">
                <a:alpha val="54117"/>
              </a:srgb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solidFill>
                  <a:srgbClr val="3A7630"/>
                </a:solidFill>
              </a:endParaRPr>
            </a:p>
          </p:txBody>
        </p:sp>
        <p:sp>
          <p:nvSpPr>
            <p:cNvPr id="34830" name="标题 1"/>
            <p:cNvSpPr txBox="1"/>
            <p:nvPr/>
          </p:nvSpPr>
          <p:spPr>
            <a:xfrm>
              <a:off x="7297738" y="349250"/>
              <a:ext cx="908050" cy="412750"/>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en-US" altLang="zh-CN" sz="2000" dirty="0">
                  <a:solidFill>
                    <a:srgbClr val="3A7630"/>
                  </a:solidFill>
                  <a:latin typeface="Calibri Light" panose="020F0302020204030204" pitchFamily="34" charset="0"/>
                </a:rPr>
                <a:t>Title 1</a:t>
              </a:r>
              <a:endParaRPr lang="zh-CN" altLang="en-US" sz="2000" dirty="0">
                <a:solidFill>
                  <a:srgbClr val="3A7630"/>
                </a:solidFill>
                <a:latin typeface="Calibri Light" panose="020F0302020204030204" pitchFamily="34" charset="0"/>
              </a:endParaRPr>
            </a:p>
          </p:txBody>
        </p:sp>
        <p:sp>
          <p:nvSpPr>
            <p:cNvPr id="34831" name="标题 1"/>
            <p:cNvSpPr txBox="1"/>
            <p:nvPr/>
          </p:nvSpPr>
          <p:spPr>
            <a:xfrm>
              <a:off x="6364288" y="349250"/>
              <a:ext cx="771525" cy="412750"/>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en-US" altLang="zh-CN" sz="2000" dirty="0">
                  <a:solidFill>
                    <a:srgbClr val="3A7630"/>
                  </a:solidFill>
                  <a:latin typeface="Calibri Light" panose="020F0302020204030204" pitchFamily="34" charset="0"/>
                </a:rPr>
                <a:t>Index</a:t>
              </a:r>
              <a:endParaRPr lang="zh-CN" altLang="en-US" sz="2000" dirty="0">
                <a:solidFill>
                  <a:srgbClr val="3A7630"/>
                </a:solidFill>
                <a:latin typeface="Calibri Light" panose="020F0302020204030204" pitchFamily="34" charset="0"/>
              </a:endParaRPr>
            </a:p>
          </p:txBody>
        </p:sp>
        <p:sp>
          <p:nvSpPr>
            <p:cNvPr id="34832" name="标题 1"/>
            <p:cNvSpPr txBox="1"/>
            <p:nvPr/>
          </p:nvSpPr>
          <p:spPr>
            <a:xfrm>
              <a:off x="8396288" y="349250"/>
              <a:ext cx="906462" cy="412750"/>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en-US" altLang="zh-CN" sz="2000" dirty="0">
                  <a:solidFill>
                    <a:schemeClr val="bg1"/>
                  </a:solidFill>
                  <a:latin typeface="Calibri Light" panose="020F0302020204030204" pitchFamily="34" charset="0"/>
                </a:rPr>
                <a:t>Title 2</a:t>
              </a:r>
              <a:endParaRPr lang="zh-CN" altLang="en-US" sz="2000" dirty="0">
                <a:solidFill>
                  <a:schemeClr val="bg1"/>
                </a:solidFill>
                <a:latin typeface="Calibri Light" panose="020F0302020204030204" pitchFamily="34" charset="0"/>
              </a:endParaRPr>
            </a:p>
          </p:txBody>
        </p:sp>
        <p:sp>
          <p:nvSpPr>
            <p:cNvPr id="34833" name="标题 1"/>
            <p:cNvSpPr txBox="1"/>
            <p:nvPr/>
          </p:nvSpPr>
          <p:spPr>
            <a:xfrm>
              <a:off x="9436100" y="349250"/>
              <a:ext cx="906463" cy="412750"/>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en-US" altLang="zh-CN" sz="2000" dirty="0">
                  <a:solidFill>
                    <a:srgbClr val="3A7630"/>
                  </a:solidFill>
                  <a:latin typeface="Calibri Light" panose="020F0302020204030204" pitchFamily="34" charset="0"/>
                </a:rPr>
                <a:t>Title 3</a:t>
              </a:r>
              <a:endParaRPr lang="zh-CN" altLang="en-US" sz="2000" dirty="0">
                <a:solidFill>
                  <a:srgbClr val="3A7630"/>
                </a:solidFill>
                <a:latin typeface="Calibri Light" panose="020F0302020204030204" pitchFamily="34" charset="0"/>
              </a:endParaRPr>
            </a:p>
          </p:txBody>
        </p:sp>
        <p:sp>
          <p:nvSpPr>
            <p:cNvPr id="34834" name="标题 1"/>
            <p:cNvSpPr txBox="1"/>
            <p:nvPr/>
          </p:nvSpPr>
          <p:spPr>
            <a:xfrm>
              <a:off x="10504488" y="349250"/>
              <a:ext cx="906462" cy="412750"/>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en-US" altLang="zh-CN" sz="2000" dirty="0">
                  <a:solidFill>
                    <a:srgbClr val="3A7630"/>
                  </a:solidFill>
                  <a:latin typeface="Calibri Light" panose="020F0302020204030204" pitchFamily="34" charset="0"/>
                </a:rPr>
                <a:t>Title 4</a:t>
              </a:r>
              <a:endParaRPr lang="zh-CN" altLang="en-US" sz="2000" dirty="0">
                <a:solidFill>
                  <a:srgbClr val="3A7630"/>
                </a:solidFill>
                <a:latin typeface="Calibri Light" panose="020F0302020204030204" pitchFamily="34" charset="0"/>
              </a:endParaRPr>
            </a:p>
          </p:txBody>
        </p:sp>
      </p:grpSp>
      <p:pic>
        <p:nvPicPr>
          <p:cNvPr id="31" name="图片 30"/>
          <p:cNvPicPr>
            <a:picLocks noChangeAspect="1"/>
          </p:cNvPicPr>
          <p:nvPr/>
        </p:nvPicPr>
        <p:blipFill>
          <a:blip r:embed="rId4"/>
          <a:stretch>
            <a:fillRect/>
          </a:stretch>
        </p:blipFill>
        <p:spPr>
          <a:xfrm>
            <a:off x="4551086" y="3180411"/>
            <a:ext cx="6713797" cy="2878907"/>
          </a:xfrm>
          <a:prstGeom prst="rect">
            <a:avLst/>
          </a:prstGeom>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818" name="组合 1"/>
          <p:cNvGrpSpPr>
            <a:grpSpLocks noChangeAspect="1"/>
          </p:cNvGrpSpPr>
          <p:nvPr/>
        </p:nvGrpSpPr>
        <p:grpSpPr>
          <a:xfrm>
            <a:off x="4080028" y="-6132"/>
            <a:ext cx="8111972" cy="6892925"/>
            <a:chOff x="0" y="0"/>
            <a:chExt cx="3495622" cy="5184214"/>
          </a:xfrm>
        </p:grpSpPr>
        <p:grpSp>
          <p:nvGrpSpPr>
            <p:cNvPr id="34837" name="组合 9"/>
            <p:cNvGrpSpPr>
              <a:grpSpLocks noChangeAspect="1"/>
            </p:cNvGrpSpPr>
            <p:nvPr/>
          </p:nvGrpSpPr>
          <p:grpSpPr>
            <a:xfrm>
              <a:off x="0" y="0"/>
              <a:ext cx="3495622" cy="3451869"/>
              <a:chOff x="0" y="0"/>
              <a:chExt cx="3445828" cy="3459281"/>
            </a:xfrm>
          </p:grpSpPr>
          <p:pic>
            <p:nvPicPr>
              <p:cNvPr id="34841" name="Picture 5"/>
              <p:cNvPicPr>
                <a:picLocks noChangeAspect="1"/>
              </p:cNvPicPr>
              <p:nvPr/>
            </p:nvPicPr>
            <p:blipFill>
              <a:blip r:embed="rId2"/>
              <a:stretch>
                <a:fillRect/>
              </a:stretch>
            </p:blipFill>
            <p:spPr>
              <a:xfrm>
                <a:off x="0" y="0"/>
                <a:ext cx="1728788" cy="1728788"/>
              </a:xfrm>
              <a:prstGeom prst="rect">
                <a:avLst/>
              </a:prstGeom>
              <a:noFill/>
              <a:ln w="9525">
                <a:noFill/>
              </a:ln>
            </p:spPr>
          </p:pic>
          <p:pic>
            <p:nvPicPr>
              <p:cNvPr id="34842" name="Picture 5"/>
              <p:cNvPicPr>
                <a:picLocks noChangeAspect="1"/>
              </p:cNvPicPr>
              <p:nvPr/>
            </p:nvPicPr>
            <p:blipFill>
              <a:blip r:embed="rId2"/>
              <a:stretch>
                <a:fillRect/>
              </a:stretch>
            </p:blipFill>
            <p:spPr>
              <a:xfrm>
                <a:off x="1717040" y="0"/>
                <a:ext cx="1728788" cy="1728788"/>
              </a:xfrm>
              <a:prstGeom prst="rect">
                <a:avLst/>
              </a:prstGeom>
              <a:noFill/>
              <a:ln w="9525">
                <a:noFill/>
              </a:ln>
            </p:spPr>
          </p:pic>
          <p:pic>
            <p:nvPicPr>
              <p:cNvPr id="34843" name="Picture 5"/>
              <p:cNvPicPr>
                <a:picLocks noChangeAspect="1"/>
              </p:cNvPicPr>
              <p:nvPr/>
            </p:nvPicPr>
            <p:blipFill>
              <a:blip r:embed="rId2"/>
              <a:stretch>
                <a:fillRect/>
              </a:stretch>
            </p:blipFill>
            <p:spPr>
              <a:xfrm>
                <a:off x="5297" y="1730493"/>
                <a:ext cx="1728788" cy="1728788"/>
              </a:xfrm>
              <a:prstGeom prst="rect">
                <a:avLst/>
              </a:prstGeom>
              <a:noFill/>
              <a:ln w="9525">
                <a:noFill/>
              </a:ln>
            </p:spPr>
          </p:pic>
          <p:pic>
            <p:nvPicPr>
              <p:cNvPr id="34844" name="Picture 5"/>
              <p:cNvPicPr>
                <a:picLocks noChangeAspect="1"/>
              </p:cNvPicPr>
              <p:nvPr/>
            </p:nvPicPr>
            <p:blipFill>
              <a:blip r:embed="rId2"/>
              <a:stretch>
                <a:fillRect/>
              </a:stretch>
            </p:blipFill>
            <p:spPr>
              <a:xfrm>
                <a:off x="1717040" y="1714938"/>
                <a:ext cx="1728788" cy="1728788"/>
              </a:xfrm>
              <a:prstGeom prst="rect">
                <a:avLst/>
              </a:prstGeom>
              <a:noFill/>
              <a:ln w="9525">
                <a:noFill/>
              </a:ln>
            </p:spPr>
          </p:pic>
        </p:grpSp>
        <p:grpSp>
          <p:nvGrpSpPr>
            <p:cNvPr id="34838" name="组合 13"/>
            <p:cNvGrpSpPr>
              <a:grpSpLocks noChangeAspect="1"/>
            </p:cNvGrpSpPr>
            <p:nvPr/>
          </p:nvGrpSpPr>
          <p:grpSpPr>
            <a:xfrm>
              <a:off x="2158" y="3406296"/>
              <a:ext cx="3493463" cy="1777918"/>
              <a:chOff x="0" y="-15390"/>
              <a:chExt cx="3443700" cy="1781736"/>
            </a:xfrm>
          </p:grpSpPr>
          <p:pic>
            <p:nvPicPr>
              <p:cNvPr id="34839" name="Picture 5"/>
              <p:cNvPicPr>
                <a:picLocks noChangeAspect="1"/>
              </p:cNvPicPr>
              <p:nvPr/>
            </p:nvPicPr>
            <p:blipFill>
              <a:blip r:embed="rId2"/>
              <a:stretch>
                <a:fillRect/>
              </a:stretch>
            </p:blipFill>
            <p:spPr>
              <a:xfrm>
                <a:off x="0" y="11084"/>
                <a:ext cx="1728788" cy="1755262"/>
              </a:xfrm>
              <a:prstGeom prst="rect">
                <a:avLst/>
              </a:prstGeom>
              <a:noFill/>
              <a:ln w="9525">
                <a:noFill/>
              </a:ln>
            </p:spPr>
          </p:pic>
          <p:pic>
            <p:nvPicPr>
              <p:cNvPr id="34840" name="Picture 5"/>
              <p:cNvPicPr>
                <a:picLocks noChangeAspect="1"/>
              </p:cNvPicPr>
              <p:nvPr/>
            </p:nvPicPr>
            <p:blipFill>
              <a:blip r:embed="rId2"/>
              <a:stretch>
                <a:fillRect/>
              </a:stretch>
            </p:blipFill>
            <p:spPr>
              <a:xfrm>
                <a:off x="1714912" y="-15390"/>
                <a:ext cx="1728788" cy="1781736"/>
              </a:xfrm>
              <a:prstGeom prst="rect">
                <a:avLst/>
              </a:prstGeom>
              <a:noFill/>
              <a:ln w="9525">
                <a:noFill/>
              </a:ln>
            </p:spPr>
          </p:pic>
        </p:grpSp>
      </p:grpSp>
      <p:sp>
        <p:nvSpPr>
          <p:cNvPr id="34821" name="标题 1"/>
          <p:cNvSpPr txBox="1"/>
          <p:nvPr/>
        </p:nvSpPr>
        <p:spPr>
          <a:xfrm>
            <a:off x="4454802" y="1453229"/>
            <a:ext cx="7871535" cy="1603292"/>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50000"/>
              </a:lnSpc>
              <a:spcBef>
                <a:spcPct val="0"/>
              </a:spcBef>
              <a:buNone/>
            </a:pPr>
            <a:endParaRPr lang="en-US" altLang="zh-CN" sz="2000" dirty="0">
              <a:solidFill>
                <a:srgbClr val="3A7630"/>
              </a:solidFill>
              <a:latin typeface="方正兰亭黑简体" panose="02000000000000000000" pitchFamily="2" charset="-122"/>
            </a:endParaRPr>
          </a:p>
        </p:txBody>
      </p:sp>
      <p:sp>
        <p:nvSpPr>
          <p:cNvPr id="34822" name="矩形 20"/>
          <p:cNvSpPr/>
          <p:nvPr/>
        </p:nvSpPr>
        <p:spPr>
          <a:xfrm>
            <a:off x="3965575" y="6243638"/>
            <a:ext cx="2320925" cy="414337"/>
          </a:xfrm>
          <a:prstGeom prst="rect">
            <a:avLst/>
          </a:prstGeom>
          <a:solidFill>
            <a:srgbClr val="3A7630">
              <a:alpha val="76077"/>
            </a:srgb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solidFill>
                <a:srgbClr val="FFFFFF"/>
              </a:solidFill>
            </a:endParaRPr>
          </a:p>
        </p:txBody>
      </p:sp>
      <p:sp>
        <p:nvSpPr>
          <p:cNvPr id="34823" name="标题 1"/>
          <p:cNvSpPr txBox="1"/>
          <p:nvPr/>
        </p:nvSpPr>
        <p:spPr>
          <a:xfrm>
            <a:off x="3997325" y="6272213"/>
            <a:ext cx="2414588" cy="385762"/>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en-US" altLang="zh-CN" sz="2000" dirty="0">
                <a:solidFill>
                  <a:schemeClr val="bg1"/>
                </a:solidFill>
              </a:rPr>
              <a:t>Add</a:t>
            </a:r>
            <a:r>
              <a:rPr lang="zh-CN" altLang="en-US" sz="2000" dirty="0">
                <a:solidFill>
                  <a:schemeClr val="bg1"/>
                </a:solidFill>
              </a:rPr>
              <a:t> </a:t>
            </a:r>
            <a:r>
              <a:rPr lang="en-US" altLang="zh-CN" sz="2000" dirty="0">
                <a:solidFill>
                  <a:schemeClr val="bg1"/>
                </a:solidFill>
              </a:rPr>
              <a:t>your description</a:t>
            </a:r>
          </a:p>
        </p:txBody>
      </p:sp>
      <p:sp>
        <p:nvSpPr>
          <p:cNvPr id="34824" name="标题 1"/>
          <p:cNvSpPr txBox="1"/>
          <p:nvPr/>
        </p:nvSpPr>
        <p:spPr>
          <a:xfrm>
            <a:off x="6472978" y="6336934"/>
            <a:ext cx="4806950" cy="576263"/>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indent="0" eaLnBrk="1" hangingPunct="1">
              <a:spcBef>
                <a:spcPct val="0"/>
              </a:spcBef>
              <a:buNone/>
            </a:pPr>
            <a:r>
              <a:rPr lang="zh-CN" altLang="en-US" sz="2000" dirty="0">
                <a:solidFill>
                  <a:srgbClr val="3A7630"/>
                </a:solidFill>
                <a:latin typeface="方正兰亭黑简体" panose="02000000000000000000" pitchFamily="2" charset="-122"/>
              </a:rPr>
              <a:t>这</a:t>
            </a:r>
            <a:r>
              <a:rPr lang="zh-CN" altLang="en-US" sz="2000" dirty="0" smtClean="0">
                <a:solidFill>
                  <a:srgbClr val="3A7630"/>
                </a:solidFill>
                <a:latin typeface="方正兰亭黑简体" panose="02000000000000000000" pitchFamily="2" charset="-122"/>
              </a:rPr>
              <a:t>是管理员的主用例图</a:t>
            </a:r>
            <a:endParaRPr lang="zh-CN" altLang="en-US" sz="2000" dirty="0">
              <a:solidFill>
                <a:srgbClr val="3A7630"/>
              </a:solidFill>
              <a:latin typeface="方正兰亭黑简体" panose="02000000000000000000" pitchFamily="2" charset="-122"/>
            </a:endParaRPr>
          </a:p>
          <a:p>
            <a:pPr marL="0" lvl="0" indent="0" eaLnBrk="1" hangingPunct="1">
              <a:spcBef>
                <a:spcPct val="0"/>
              </a:spcBef>
              <a:buNone/>
            </a:pPr>
            <a:endParaRPr lang="en-US" altLang="zh-CN" sz="2000" dirty="0">
              <a:solidFill>
                <a:srgbClr val="3A7630"/>
              </a:solidFill>
              <a:latin typeface="方正兰亭黑简体" panose="02000000000000000000" pitchFamily="2" charset="-122"/>
            </a:endParaRPr>
          </a:p>
        </p:txBody>
      </p:sp>
      <p:grpSp>
        <p:nvGrpSpPr>
          <p:cNvPr id="34825" name="弦形 24"/>
          <p:cNvGrpSpPr/>
          <p:nvPr/>
        </p:nvGrpSpPr>
        <p:grpSpPr>
          <a:xfrm>
            <a:off x="3638917" y="3097213"/>
            <a:ext cx="731488" cy="854075"/>
            <a:chOff x="0" y="0"/>
            <a:chExt cx="731581" cy="853440"/>
          </a:xfrm>
        </p:grpSpPr>
        <p:pic>
          <p:nvPicPr>
            <p:cNvPr id="34835" name="弦形 24"/>
            <p:cNvPicPr/>
            <p:nvPr/>
          </p:nvPicPr>
          <p:blipFill>
            <a:blip r:embed="rId3"/>
            <a:stretch>
              <a:fillRect/>
            </a:stretch>
          </p:blipFill>
          <p:spPr>
            <a:xfrm>
              <a:off x="0" y="0"/>
              <a:ext cx="493776" cy="853440"/>
            </a:xfrm>
            <a:prstGeom prst="rect">
              <a:avLst/>
            </a:prstGeom>
            <a:noFill/>
            <a:ln w="9525">
              <a:noFill/>
            </a:ln>
          </p:spPr>
        </p:pic>
        <p:sp>
          <p:nvSpPr>
            <p:cNvPr id="34836" name="Text Box 27"/>
            <p:cNvSpPr txBox="1"/>
            <p:nvPr/>
          </p:nvSpPr>
          <p:spPr>
            <a:xfrm rot="2231197">
              <a:off x="128781" y="125437"/>
              <a:ext cx="602800" cy="601678"/>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grpSp>
      <p:sp>
        <p:nvSpPr>
          <p:cNvPr id="34826" name="燕尾形 25"/>
          <p:cNvSpPr/>
          <p:nvPr/>
        </p:nvSpPr>
        <p:spPr>
          <a:xfrm rot="10800000">
            <a:off x="3810258" y="3335873"/>
            <a:ext cx="222250" cy="377825"/>
          </a:xfrm>
          <a:prstGeom prst="chevron">
            <a:avLst>
              <a:gd name="adj" fmla="val 88888"/>
            </a:avLst>
          </a:prstGeom>
          <a:solidFill>
            <a:srgbClr val="3A7630"/>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p>
        </p:txBody>
      </p:sp>
      <p:sp>
        <p:nvSpPr>
          <p:cNvPr id="34827" name="标题 1"/>
          <p:cNvSpPr txBox="1"/>
          <p:nvPr/>
        </p:nvSpPr>
        <p:spPr>
          <a:xfrm>
            <a:off x="6743991" y="4314825"/>
            <a:ext cx="5124159" cy="625475"/>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endParaRPr lang="en-US" altLang="x-none" sz="1400" dirty="0">
              <a:solidFill>
                <a:srgbClr val="3A7630"/>
              </a:solidFill>
              <a:latin typeface="方正兰亭黑简体" panose="02000000000000000000" pitchFamily="2" charset="-122"/>
            </a:endParaRPr>
          </a:p>
        </p:txBody>
      </p:sp>
      <p:grpSp>
        <p:nvGrpSpPr>
          <p:cNvPr id="34828" name="组合 27"/>
          <p:cNvGrpSpPr/>
          <p:nvPr/>
        </p:nvGrpSpPr>
        <p:grpSpPr>
          <a:xfrm>
            <a:off x="4491096" y="228568"/>
            <a:ext cx="5046662" cy="414337"/>
            <a:chOff x="6364288" y="347663"/>
            <a:chExt cx="5046662" cy="414337"/>
          </a:xfrm>
        </p:grpSpPr>
        <p:sp>
          <p:nvSpPr>
            <p:cNvPr id="34829" name="矩形 2"/>
            <p:cNvSpPr/>
            <p:nvPr/>
          </p:nvSpPr>
          <p:spPr>
            <a:xfrm>
              <a:off x="8348663" y="347663"/>
              <a:ext cx="925512" cy="414337"/>
            </a:xfrm>
            <a:prstGeom prst="rect">
              <a:avLst/>
            </a:prstGeom>
            <a:solidFill>
              <a:srgbClr val="3A7630">
                <a:alpha val="54117"/>
              </a:srgb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solidFill>
                  <a:srgbClr val="3A7630"/>
                </a:solidFill>
              </a:endParaRPr>
            </a:p>
          </p:txBody>
        </p:sp>
        <p:sp>
          <p:nvSpPr>
            <p:cNvPr id="34830" name="标题 1"/>
            <p:cNvSpPr txBox="1"/>
            <p:nvPr/>
          </p:nvSpPr>
          <p:spPr>
            <a:xfrm>
              <a:off x="7297738" y="349250"/>
              <a:ext cx="908050" cy="412750"/>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en-US" altLang="zh-CN" sz="2000" dirty="0">
                  <a:solidFill>
                    <a:srgbClr val="3A7630"/>
                  </a:solidFill>
                  <a:latin typeface="Calibri Light" panose="020F0302020204030204" pitchFamily="34" charset="0"/>
                </a:rPr>
                <a:t>Title 1</a:t>
              </a:r>
              <a:endParaRPr lang="zh-CN" altLang="en-US" sz="2000" dirty="0">
                <a:solidFill>
                  <a:srgbClr val="3A7630"/>
                </a:solidFill>
                <a:latin typeface="Calibri Light" panose="020F0302020204030204" pitchFamily="34" charset="0"/>
              </a:endParaRPr>
            </a:p>
          </p:txBody>
        </p:sp>
        <p:sp>
          <p:nvSpPr>
            <p:cNvPr id="34831" name="标题 1"/>
            <p:cNvSpPr txBox="1"/>
            <p:nvPr/>
          </p:nvSpPr>
          <p:spPr>
            <a:xfrm>
              <a:off x="6364288" y="349250"/>
              <a:ext cx="771525" cy="412750"/>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en-US" altLang="zh-CN" sz="2000" dirty="0">
                  <a:solidFill>
                    <a:srgbClr val="3A7630"/>
                  </a:solidFill>
                  <a:latin typeface="Calibri Light" panose="020F0302020204030204" pitchFamily="34" charset="0"/>
                </a:rPr>
                <a:t>Index</a:t>
              </a:r>
              <a:endParaRPr lang="zh-CN" altLang="en-US" sz="2000" dirty="0">
                <a:solidFill>
                  <a:srgbClr val="3A7630"/>
                </a:solidFill>
                <a:latin typeface="Calibri Light" panose="020F0302020204030204" pitchFamily="34" charset="0"/>
              </a:endParaRPr>
            </a:p>
          </p:txBody>
        </p:sp>
        <p:sp>
          <p:nvSpPr>
            <p:cNvPr id="34832" name="标题 1"/>
            <p:cNvSpPr txBox="1"/>
            <p:nvPr/>
          </p:nvSpPr>
          <p:spPr>
            <a:xfrm>
              <a:off x="8396288" y="349250"/>
              <a:ext cx="906462" cy="412750"/>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en-US" altLang="zh-CN" sz="2000" dirty="0">
                  <a:solidFill>
                    <a:schemeClr val="bg1"/>
                  </a:solidFill>
                  <a:latin typeface="Calibri Light" panose="020F0302020204030204" pitchFamily="34" charset="0"/>
                </a:rPr>
                <a:t>Title 2</a:t>
              </a:r>
              <a:endParaRPr lang="zh-CN" altLang="en-US" sz="2000" dirty="0">
                <a:solidFill>
                  <a:schemeClr val="bg1"/>
                </a:solidFill>
                <a:latin typeface="Calibri Light" panose="020F0302020204030204" pitchFamily="34" charset="0"/>
              </a:endParaRPr>
            </a:p>
          </p:txBody>
        </p:sp>
        <p:sp>
          <p:nvSpPr>
            <p:cNvPr id="34833" name="标题 1"/>
            <p:cNvSpPr txBox="1"/>
            <p:nvPr/>
          </p:nvSpPr>
          <p:spPr>
            <a:xfrm>
              <a:off x="9436100" y="349250"/>
              <a:ext cx="906463" cy="412750"/>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en-US" altLang="zh-CN" sz="2000" dirty="0">
                  <a:solidFill>
                    <a:srgbClr val="3A7630"/>
                  </a:solidFill>
                  <a:latin typeface="Calibri Light" panose="020F0302020204030204" pitchFamily="34" charset="0"/>
                </a:rPr>
                <a:t>Title 3</a:t>
              </a:r>
              <a:endParaRPr lang="zh-CN" altLang="en-US" sz="2000" dirty="0">
                <a:solidFill>
                  <a:srgbClr val="3A7630"/>
                </a:solidFill>
                <a:latin typeface="Calibri Light" panose="020F0302020204030204" pitchFamily="34" charset="0"/>
              </a:endParaRPr>
            </a:p>
          </p:txBody>
        </p:sp>
        <p:sp>
          <p:nvSpPr>
            <p:cNvPr id="34834" name="标题 1"/>
            <p:cNvSpPr txBox="1"/>
            <p:nvPr/>
          </p:nvSpPr>
          <p:spPr>
            <a:xfrm>
              <a:off x="10504488" y="349250"/>
              <a:ext cx="906462" cy="412750"/>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en-US" altLang="zh-CN" sz="2000" dirty="0">
                  <a:solidFill>
                    <a:srgbClr val="3A7630"/>
                  </a:solidFill>
                  <a:latin typeface="Calibri Light" panose="020F0302020204030204" pitchFamily="34" charset="0"/>
                </a:rPr>
                <a:t>Title 4</a:t>
              </a:r>
              <a:endParaRPr lang="zh-CN" altLang="en-US" sz="2000" dirty="0">
                <a:solidFill>
                  <a:srgbClr val="3A7630"/>
                </a:solidFill>
                <a:latin typeface="Calibri Light" panose="020F0302020204030204" pitchFamily="34" charset="0"/>
              </a:endParaRPr>
            </a:p>
          </p:txBody>
        </p:sp>
      </p:grpSp>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31942" y="1335671"/>
            <a:ext cx="7148989" cy="4181300"/>
          </a:xfrm>
          <a:prstGeom prst="rect">
            <a:avLst/>
          </a:prstGeom>
        </p:spPr>
      </p:pic>
    </p:spTree>
    <p:extLst>
      <p:ext uri="{BB962C8B-B14F-4D97-AF65-F5344CB8AC3E}">
        <p14:creationId xmlns:p14="http://schemas.microsoft.com/office/powerpoint/2010/main" val="74988940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818" name="组合 1"/>
          <p:cNvGrpSpPr>
            <a:grpSpLocks noChangeAspect="1"/>
          </p:cNvGrpSpPr>
          <p:nvPr/>
        </p:nvGrpSpPr>
        <p:grpSpPr>
          <a:xfrm>
            <a:off x="4080028" y="-6132"/>
            <a:ext cx="8111972" cy="6892925"/>
            <a:chOff x="0" y="0"/>
            <a:chExt cx="3495622" cy="5184214"/>
          </a:xfrm>
        </p:grpSpPr>
        <p:grpSp>
          <p:nvGrpSpPr>
            <p:cNvPr id="34837" name="组合 9"/>
            <p:cNvGrpSpPr>
              <a:grpSpLocks noChangeAspect="1"/>
            </p:cNvGrpSpPr>
            <p:nvPr/>
          </p:nvGrpSpPr>
          <p:grpSpPr>
            <a:xfrm>
              <a:off x="0" y="0"/>
              <a:ext cx="3495622" cy="3451869"/>
              <a:chOff x="0" y="0"/>
              <a:chExt cx="3445828" cy="3459281"/>
            </a:xfrm>
          </p:grpSpPr>
          <p:pic>
            <p:nvPicPr>
              <p:cNvPr id="34841" name="Picture 5"/>
              <p:cNvPicPr>
                <a:picLocks noChangeAspect="1"/>
              </p:cNvPicPr>
              <p:nvPr/>
            </p:nvPicPr>
            <p:blipFill>
              <a:blip r:embed="rId2"/>
              <a:stretch>
                <a:fillRect/>
              </a:stretch>
            </p:blipFill>
            <p:spPr>
              <a:xfrm>
                <a:off x="0" y="0"/>
                <a:ext cx="1728788" cy="1728788"/>
              </a:xfrm>
              <a:prstGeom prst="rect">
                <a:avLst/>
              </a:prstGeom>
              <a:noFill/>
              <a:ln w="9525">
                <a:noFill/>
              </a:ln>
            </p:spPr>
          </p:pic>
          <p:pic>
            <p:nvPicPr>
              <p:cNvPr id="34842" name="Picture 5"/>
              <p:cNvPicPr>
                <a:picLocks noChangeAspect="1"/>
              </p:cNvPicPr>
              <p:nvPr/>
            </p:nvPicPr>
            <p:blipFill>
              <a:blip r:embed="rId2"/>
              <a:stretch>
                <a:fillRect/>
              </a:stretch>
            </p:blipFill>
            <p:spPr>
              <a:xfrm>
                <a:off x="1717040" y="0"/>
                <a:ext cx="1728788" cy="1728788"/>
              </a:xfrm>
              <a:prstGeom prst="rect">
                <a:avLst/>
              </a:prstGeom>
              <a:noFill/>
              <a:ln w="9525">
                <a:noFill/>
              </a:ln>
            </p:spPr>
          </p:pic>
          <p:pic>
            <p:nvPicPr>
              <p:cNvPr id="34843" name="Picture 5"/>
              <p:cNvPicPr>
                <a:picLocks noChangeAspect="1"/>
              </p:cNvPicPr>
              <p:nvPr/>
            </p:nvPicPr>
            <p:blipFill>
              <a:blip r:embed="rId2"/>
              <a:stretch>
                <a:fillRect/>
              </a:stretch>
            </p:blipFill>
            <p:spPr>
              <a:xfrm>
                <a:off x="5297" y="1730493"/>
                <a:ext cx="1728788" cy="1728788"/>
              </a:xfrm>
              <a:prstGeom prst="rect">
                <a:avLst/>
              </a:prstGeom>
              <a:noFill/>
              <a:ln w="9525">
                <a:noFill/>
              </a:ln>
            </p:spPr>
          </p:pic>
          <p:pic>
            <p:nvPicPr>
              <p:cNvPr id="34844" name="Picture 5"/>
              <p:cNvPicPr>
                <a:picLocks noChangeAspect="1"/>
              </p:cNvPicPr>
              <p:nvPr/>
            </p:nvPicPr>
            <p:blipFill>
              <a:blip r:embed="rId2"/>
              <a:stretch>
                <a:fillRect/>
              </a:stretch>
            </p:blipFill>
            <p:spPr>
              <a:xfrm>
                <a:off x="1717040" y="1714938"/>
                <a:ext cx="1728788" cy="1728788"/>
              </a:xfrm>
              <a:prstGeom prst="rect">
                <a:avLst/>
              </a:prstGeom>
              <a:noFill/>
              <a:ln w="9525">
                <a:noFill/>
              </a:ln>
            </p:spPr>
          </p:pic>
        </p:grpSp>
        <p:grpSp>
          <p:nvGrpSpPr>
            <p:cNvPr id="34838" name="组合 13"/>
            <p:cNvGrpSpPr>
              <a:grpSpLocks noChangeAspect="1"/>
            </p:cNvGrpSpPr>
            <p:nvPr/>
          </p:nvGrpSpPr>
          <p:grpSpPr>
            <a:xfrm>
              <a:off x="2158" y="3406296"/>
              <a:ext cx="3493463" cy="1777918"/>
              <a:chOff x="0" y="-15390"/>
              <a:chExt cx="3443700" cy="1781736"/>
            </a:xfrm>
          </p:grpSpPr>
          <p:pic>
            <p:nvPicPr>
              <p:cNvPr id="34839" name="Picture 5"/>
              <p:cNvPicPr>
                <a:picLocks noChangeAspect="1"/>
              </p:cNvPicPr>
              <p:nvPr/>
            </p:nvPicPr>
            <p:blipFill>
              <a:blip r:embed="rId2"/>
              <a:stretch>
                <a:fillRect/>
              </a:stretch>
            </p:blipFill>
            <p:spPr>
              <a:xfrm>
                <a:off x="0" y="11084"/>
                <a:ext cx="1728788" cy="1755262"/>
              </a:xfrm>
              <a:prstGeom prst="rect">
                <a:avLst/>
              </a:prstGeom>
              <a:noFill/>
              <a:ln w="9525">
                <a:noFill/>
              </a:ln>
            </p:spPr>
          </p:pic>
          <p:pic>
            <p:nvPicPr>
              <p:cNvPr id="34840" name="Picture 5"/>
              <p:cNvPicPr>
                <a:picLocks noChangeAspect="1"/>
              </p:cNvPicPr>
              <p:nvPr/>
            </p:nvPicPr>
            <p:blipFill>
              <a:blip r:embed="rId2"/>
              <a:stretch>
                <a:fillRect/>
              </a:stretch>
            </p:blipFill>
            <p:spPr>
              <a:xfrm>
                <a:off x="1714912" y="-15390"/>
                <a:ext cx="1728788" cy="1781736"/>
              </a:xfrm>
              <a:prstGeom prst="rect">
                <a:avLst/>
              </a:prstGeom>
              <a:noFill/>
              <a:ln w="9525">
                <a:noFill/>
              </a:ln>
            </p:spPr>
          </p:pic>
        </p:grpSp>
      </p:grpSp>
      <p:sp>
        <p:nvSpPr>
          <p:cNvPr id="34821" name="标题 1"/>
          <p:cNvSpPr txBox="1"/>
          <p:nvPr/>
        </p:nvSpPr>
        <p:spPr>
          <a:xfrm>
            <a:off x="4454803" y="536335"/>
            <a:ext cx="2626652" cy="3752086"/>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50000"/>
              </a:lnSpc>
              <a:spcBef>
                <a:spcPct val="0"/>
              </a:spcBef>
              <a:buNone/>
            </a:pPr>
            <a:r>
              <a:rPr lang="zh-CN" altLang="en-US" sz="2000" dirty="0" smtClean="0">
                <a:solidFill>
                  <a:srgbClr val="3A7630"/>
                </a:solidFill>
                <a:latin typeface="方正兰亭黑简体" panose="02000000000000000000" pitchFamily="2" charset="-122"/>
              </a:rPr>
              <a:t>用例（</a:t>
            </a:r>
            <a:r>
              <a:rPr lang="en-US" altLang="zh-CN" sz="2000" dirty="0">
                <a:solidFill>
                  <a:srgbClr val="3A7630"/>
                </a:solidFill>
                <a:latin typeface="方正兰亭黑简体" panose="02000000000000000000" pitchFamily="2" charset="-122"/>
                <a:sym typeface="+mn-ea"/>
              </a:rPr>
              <a:t>use case </a:t>
            </a:r>
            <a:r>
              <a:rPr lang="zh-CN" altLang="en-US" sz="2000" dirty="0" smtClean="0">
                <a:solidFill>
                  <a:srgbClr val="3A7630"/>
                </a:solidFill>
                <a:latin typeface="方正兰亭黑简体" panose="02000000000000000000" pitchFamily="2" charset="-122"/>
              </a:rPr>
              <a:t>）</a:t>
            </a:r>
            <a:endParaRPr lang="en-US" altLang="zh-CN" sz="2000" dirty="0" smtClean="0">
              <a:solidFill>
                <a:srgbClr val="3A7630"/>
              </a:solidFill>
              <a:latin typeface="方正兰亭黑简体" panose="02000000000000000000" pitchFamily="2" charset="-122"/>
            </a:endParaRPr>
          </a:p>
          <a:p>
            <a:pPr marL="0" lvl="0" indent="0" eaLnBrk="1" hangingPunct="1">
              <a:lnSpc>
                <a:spcPct val="150000"/>
              </a:lnSpc>
              <a:spcBef>
                <a:spcPct val="0"/>
              </a:spcBef>
              <a:buNone/>
            </a:pPr>
            <a:r>
              <a:rPr lang="zh-CN" altLang="en-US" sz="2000" dirty="0" smtClean="0">
                <a:solidFill>
                  <a:srgbClr val="3A7630"/>
                </a:solidFill>
                <a:latin typeface="方正兰亭黑简体" panose="02000000000000000000" pitchFamily="2" charset="-122"/>
              </a:rPr>
              <a:t>一般包括：用例编号，用例概述，前置条件，基本事件流，其他事件流，异常事件流，后置条件流等</a:t>
            </a:r>
            <a:endParaRPr lang="en-US" altLang="zh-CN" sz="2000" dirty="0">
              <a:solidFill>
                <a:srgbClr val="3A7630"/>
              </a:solidFill>
              <a:latin typeface="方正兰亭黑简体" panose="02000000000000000000" pitchFamily="2" charset="-122"/>
            </a:endParaRPr>
          </a:p>
        </p:txBody>
      </p:sp>
      <p:sp>
        <p:nvSpPr>
          <p:cNvPr id="34822" name="矩形 20"/>
          <p:cNvSpPr/>
          <p:nvPr/>
        </p:nvSpPr>
        <p:spPr>
          <a:xfrm>
            <a:off x="3965575" y="6243638"/>
            <a:ext cx="2320925" cy="414337"/>
          </a:xfrm>
          <a:prstGeom prst="rect">
            <a:avLst/>
          </a:prstGeom>
          <a:solidFill>
            <a:srgbClr val="3A7630">
              <a:alpha val="76077"/>
            </a:srgb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solidFill>
                <a:srgbClr val="FFFFFF"/>
              </a:solidFill>
            </a:endParaRPr>
          </a:p>
        </p:txBody>
      </p:sp>
      <p:sp>
        <p:nvSpPr>
          <p:cNvPr id="34823" name="标题 1"/>
          <p:cNvSpPr txBox="1"/>
          <p:nvPr/>
        </p:nvSpPr>
        <p:spPr>
          <a:xfrm>
            <a:off x="3997325" y="6272213"/>
            <a:ext cx="2414588" cy="385762"/>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en-US" altLang="zh-CN" sz="2000" dirty="0">
                <a:solidFill>
                  <a:schemeClr val="bg1"/>
                </a:solidFill>
              </a:rPr>
              <a:t>Add</a:t>
            </a:r>
            <a:r>
              <a:rPr lang="zh-CN" altLang="en-US" sz="2000" dirty="0">
                <a:solidFill>
                  <a:schemeClr val="bg1"/>
                </a:solidFill>
              </a:rPr>
              <a:t> </a:t>
            </a:r>
            <a:r>
              <a:rPr lang="en-US" altLang="zh-CN" sz="2000" dirty="0">
                <a:solidFill>
                  <a:schemeClr val="bg1"/>
                </a:solidFill>
              </a:rPr>
              <a:t>your description</a:t>
            </a:r>
          </a:p>
        </p:txBody>
      </p:sp>
      <p:sp>
        <p:nvSpPr>
          <p:cNvPr id="34824" name="标题 1"/>
          <p:cNvSpPr txBox="1"/>
          <p:nvPr/>
        </p:nvSpPr>
        <p:spPr>
          <a:xfrm>
            <a:off x="6472978" y="6336934"/>
            <a:ext cx="4806950" cy="576263"/>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indent="0" eaLnBrk="1" hangingPunct="1">
              <a:spcBef>
                <a:spcPct val="0"/>
              </a:spcBef>
              <a:buNone/>
            </a:pPr>
            <a:r>
              <a:rPr lang="zh-CN" altLang="en-US" sz="2000" dirty="0">
                <a:solidFill>
                  <a:srgbClr val="3A7630"/>
                </a:solidFill>
                <a:latin typeface="方正兰亭黑简体" panose="02000000000000000000" pitchFamily="2" charset="-122"/>
              </a:rPr>
              <a:t>这</a:t>
            </a:r>
            <a:r>
              <a:rPr lang="zh-CN" altLang="en-US" sz="2000" dirty="0" smtClean="0">
                <a:solidFill>
                  <a:srgbClr val="3A7630"/>
                </a:solidFill>
                <a:latin typeface="方正兰亭黑简体" panose="02000000000000000000" pitchFamily="2" charset="-122"/>
              </a:rPr>
              <a:t>是注册用户浏览个人中心的用例</a:t>
            </a:r>
            <a:endParaRPr lang="zh-CN" altLang="en-US" sz="2000" dirty="0">
              <a:solidFill>
                <a:srgbClr val="3A7630"/>
              </a:solidFill>
              <a:latin typeface="方正兰亭黑简体" panose="02000000000000000000" pitchFamily="2" charset="-122"/>
            </a:endParaRPr>
          </a:p>
          <a:p>
            <a:pPr marL="0" lvl="0" indent="0" eaLnBrk="1" hangingPunct="1">
              <a:spcBef>
                <a:spcPct val="0"/>
              </a:spcBef>
              <a:buNone/>
            </a:pPr>
            <a:endParaRPr lang="en-US" altLang="zh-CN" sz="2000" dirty="0">
              <a:solidFill>
                <a:srgbClr val="3A7630"/>
              </a:solidFill>
              <a:latin typeface="方正兰亭黑简体" panose="02000000000000000000" pitchFamily="2" charset="-122"/>
            </a:endParaRPr>
          </a:p>
        </p:txBody>
      </p:sp>
      <p:grpSp>
        <p:nvGrpSpPr>
          <p:cNvPr id="34825" name="弦形 24"/>
          <p:cNvGrpSpPr/>
          <p:nvPr/>
        </p:nvGrpSpPr>
        <p:grpSpPr>
          <a:xfrm>
            <a:off x="3638917" y="3097213"/>
            <a:ext cx="731488" cy="854075"/>
            <a:chOff x="0" y="0"/>
            <a:chExt cx="731581" cy="853440"/>
          </a:xfrm>
        </p:grpSpPr>
        <p:pic>
          <p:nvPicPr>
            <p:cNvPr id="34835" name="弦形 24"/>
            <p:cNvPicPr/>
            <p:nvPr/>
          </p:nvPicPr>
          <p:blipFill>
            <a:blip r:embed="rId3"/>
            <a:stretch>
              <a:fillRect/>
            </a:stretch>
          </p:blipFill>
          <p:spPr>
            <a:xfrm>
              <a:off x="0" y="0"/>
              <a:ext cx="493776" cy="853440"/>
            </a:xfrm>
            <a:prstGeom prst="rect">
              <a:avLst/>
            </a:prstGeom>
            <a:noFill/>
            <a:ln w="9525">
              <a:noFill/>
            </a:ln>
          </p:spPr>
        </p:pic>
        <p:sp>
          <p:nvSpPr>
            <p:cNvPr id="34836" name="Text Box 27"/>
            <p:cNvSpPr txBox="1"/>
            <p:nvPr/>
          </p:nvSpPr>
          <p:spPr>
            <a:xfrm rot="2231197">
              <a:off x="128781" y="125437"/>
              <a:ext cx="602800" cy="601678"/>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grpSp>
      <p:sp>
        <p:nvSpPr>
          <p:cNvPr id="34826" name="燕尾形 25"/>
          <p:cNvSpPr/>
          <p:nvPr/>
        </p:nvSpPr>
        <p:spPr>
          <a:xfrm rot="10800000">
            <a:off x="3810258" y="3335873"/>
            <a:ext cx="222250" cy="377825"/>
          </a:xfrm>
          <a:prstGeom prst="chevron">
            <a:avLst>
              <a:gd name="adj" fmla="val 88888"/>
            </a:avLst>
          </a:prstGeom>
          <a:solidFill>
            <a:srgbClr val="3A7630"/>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p>
        </p:txBody>
      </p:sp>
      <p:sp>
        <p:nvSpPr>
          <p:cNvPr id="34827" name="标题 1"/>
          <p:cNvSpPr txBox="1"/>
          <p:nvPr/>
        </p:nvSpPr>
        <p:spPr>
          <a:xfrm>
            <a:off x="6743991" y="4314825"/>
            <a:ext cx="5124159" cy="625475"/>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endParaRPr lang="en-US" altLang="x-none" sz="1400" dirty="0">
              <a:solidFill>
                <a:srgbClr val="3A7630"/>
              </a:solidFill>
              <a:latin typeface="方正兰亭黑简体" panose="02000000000000000000" pitchFamily="2" charset="-122"/>
            </a:endParaRPr>
          </a:p>
        </p:txBody>
      </p:sp>
      <p:grpSp>
        <p:nvGrpSpPr>
          <p:cNvPr id="34828" name="组合 27"/>
          <p:cNvGrpSpPr/>
          <p:nvPr/>
        </p:nvGrpSpPr>
        <p:grpSpPr>
          <a:xfrm>
            <a:off x="4491096" y="228568"/>
            <a:ext cx="5046662" cy="414337"/>
            <a:chOff x="6364288" y="347663"/>
            <a:chExt cx="5046662" cy="414337"/>
          </a:xfrm>
        </p:grpSpPr>
        <p:sp>
          <p:nvSpPr>
            <p:cNvPr id="34829" name="矩形 2"/>
            <p:cNvSpPr/>
            <p:nvPr/>
          </p:nvSpPr>
          <p:spPr>
            <a:xfrm>
              <a:off x="8348663" y="347663"/>
              <a:ext cx="925512" cy="414337"/>
            </a:xfrm>
            <a:prstGeom prst="rect">
              <a:avLst/>
            </a:prstGeom>
            <a:solidFill>
              <a:srgbClr val="3A7630">
                <a:alpha val="54117"/>
              </a:srgb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solidFill>
                  <a:srgbClr val="3A7630"/>
                </a:solidFill>
              </a:endParaRPr>
            </a:p>
          </p:txBody>
        </p:sp>
        <p:sp>
          <p:nvSpPr>
            <p:cNvPr id="34830" name="标题 1"/>
            <p:cNvSpPr txBox="1"/>
            <p:nvPr/>
          </p:nvSpPr>
          <p:spPr>
            <a:xfrm>
              <a:off x="7297738" y="349250"/>
              <a:ext cx="908050" cy="412750"/>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en-US" altLang="zh-CN" sz="2000" dirty="0">
                  <a:solidFill>
                    <a:srgbClr val="3A7630"/>
                  </a:solidFill>
                  <a:latin typeface="Calibri Light" panose="020F0302020204030204" pitchFamily="34" charset="0"/>
                </a:rPr>
                <a:t>Title 1</a:t>
              </a:r>
              <a:endParaRPr lang="zh-CN" altLang="en-US" sz="2000" dirty="0">
                <a:solidFill>
                  <a:srgbClr val="3A7630"/>
                </a:solidFill>
                <a:latin typeface="Calibri Light" panose="020F0302020204030204" pitchFamily="34" charset="0"/>
              </a:endParaRPr>
            </a:p>
          </p:txBody>
        </p:sp>
        <p:sp>
          <p:nvSpPr>
            <p:cNvPr id="34831" name="标题 1"/>
            <p:cNvSpPr txBox="1"/>
            <p:nvPr/>
          </p:nvSpPr>
          <p:spPr>
            <a:xfrm>
              <a:off x="6364288" y="349250"/>
              <a:ext cx="771525" cy="412750"/>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en-US" altLang="zh-CN" sz="2000" dirty="0">
                  <a:solidFill>
                    <a:srgbClr val="3A7630"/>
                  </a:solidFill>
                  <a:latin typeface="Calibri Light" panose="020F0302020204030204" pitchFamily="34" charset="0"/>
                </a:rPr>
                <a:t>Index</a:t>
              </a:r>
              <a:endParaRPr lang="zh-CN" altLang="en-US" sz="2000" dirty="0">
                <a:solidFill>
                  <a:srgbClr val="3A7630"/>
                </a:solidFill>
                <a:latin typeface="Calibri Light" panose="020F0302020204030204" pitchFamily="34" charset="0"/>
              </a:endParaRPr>
            </a:p>
          </p:txBody>
        </p:sp>
        <p:sp>
          <p:nvSpPr>
            <p:cNvPr id="34832" name="标题 1"/>
            <p:cNvSpPr txBox="1"/>
            <p:nvPr/>
          </p:nvSpPr>
          <p:spPr>
            <a:xfrm>
              <a:off x="8396288" y="349250"/>
              <a:ext cx="906462" cy="412750"/>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en-US" altLang="zh-CN" sz="2000" dirty="0">
                  <a:solidFill>
                    <a:schemeClr val="bg1"/>
                  </a:solidFill>
                  <a:latin typeface="Calibri Light" panose="020F0302020204030204" pitchFamily="34" charset="0"/>
                </a:rPr>
                <a:t>Title 2</a:t>
              </a:r>
              <a:endParaRPr lang="zh-CN" altLang="en-US" sz="2000" dirty="0">
                <a:solidFill>
                  <a:schemeClr val="bg1"/>
                </a:solidFill>
                <a:latin typeface="Calibri Light" panose="020F0302020204030204" pitchFamily="34" charset="0"/>
              </a:endParaRPr>
            </a:p>
          </p:txBody>
        </p:sp>
        <p:sp>
          <p:nvSpPr>
            <p:cNvPr id="34833" name="标题 1"/>
            <p:cNvSpPr txBox="1"/>
            <p:nvPr/>
          </p:nvSpPr>
          <p:spPr>
            <a:xfrm>
              <a:off x="9436100" y="349250"/>
              <a:ext cx="906463" cy="412750"/>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en-US" altLang="zh-CN" sz="2000" dirty="0">
                  <a:solidFill>
                    <a:srgbClr val="3A7630"/>
                  </a:solidFill>
                  <a:latin typeface="Calibri Light" panose="020F0302020204030204" pitchFamily="34" charset="0"/>
                </a:rPr>
                <a:t>Title 3</a:t>
              </a:r>
              <a:endParaRPr lang="zh-CN" altLang="en-US" sz="2000" dirty="0">
                <a:solidFill>
                  <a:srgbClr val="3A7630"/>
                </a:solidFill>
                <a:latin typeface="Calibri Light" panose="020F0302020204030204" pitchFamily="34" charset="0"/>
              </a:endParaRPr>
            </a:p>
          </p:txBody>
        </p:sp>
        <p:sp>
          <p:nvSpPr>
            <p:cNvPr id="34834" name="标题 1"/>
            <p:cNvSpPr txBox="1"/>
            <p:nvPr/>
          </p:nvSpPr>
          <p:spPr>
            <a:xfrm>
              <a:off x="10504488" y="349250"/>
              <a:ext cx="906462" cy="412750"/>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en-US" altLang="zh-CN" sz="2000" dirty="0">
                  <a:solidFill>
                    <a:srgbClr val="3A7630"/>
                  </a:solidFill>
                  <a:latin typeface="Calibri Light" panose="020F0302020204030204" pitchFamily="34" charset="0"/>
                </a:rPr>
                <a:t>Title 4</a:t>
              </a:r>
              <a:endParaRPr lang="zh-CN" altLang="en-US" sz="2000" dirty="0">
                <a:solidFill>
                  <a:srgbClr val="3A7630"/>
                </a:solidFill>
                <a:latin typeface="Calibri Light" panose="020F0302020204030204" pitchFamily="34" charset="0"/>
              </a:endParaRPr>
            </a:p>
          </p:txBody>
        </p:sp>
      </p:grpSp>
      <p:pic>
        <p:nvPicPr>
          <p:cNvPr id="7" name="图片 6"/>
          <p:cNvPicPr>
            <a:picLocks noChangeAspect="1"/>
          </p:cNvPicPr>
          <p:nvPr/>
        </p:nvPicPr>
        <p:blipFill>
          <a:blip r:embed="rId4"/>
          <a:stretch>
            <a:fillRect/>
          </a:stretch>
        </p:blipFill>
        <p:spPr>
          <a:xfrm>
            <a:off x="6892073" y="845645"/>
            <a:ext cx="5016500" cy="5245100"/>
          </a:xfrm>
          <a:prstGeom prst="rect">
            <a:avLst/>
          </a:prstGeom>
        </p:spPr>
      </p:pic>
    </p:spTree>
    <p:extLst>
      <p:ext uri="{BB962C8B-B14F-4D97-AF65-F5344CB8AC3E}">
        <p14:creationId xmlns:p14="http://schemas.microsoft.com/office/powerpoint/2010/main" val="164332267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770" name="组合 60"/>
          <p:cNvGrpSpPr/>
          <p:nvPr/>
        </p:nvGrpSpPr>
        <p:grpSpPr>
          <a:xfrm>
            <a:off x="1692275" y="1608138"/>
            <a:ext cx="8107363" cy="4083050"/>
            <a:chOff x="0" y="0"/>
            <a:chExt cx="8106268" cy="4081556"/>
          </a:xfrm>
        </p:grpSpPr>
        <p:grpSp>
          <p:nvGrpSpPr>
            <p:cNvPr id="32774" name="组合 46"/>
            <p:cNvGrpSpPr/>
            <p:nvPr/>
          </p:nvGrpSpPr>
          <p:grpSpPr>
            <a:xfrm>
              <a:off x="1430613" y="345863"/>
              <a:ext cx="6675655" cy="3735693"/>
              <a:chOff x="0" y="0"/>
              <a:chExt cx="6736219" cy="3769585"/>
            </a:xfrm>
          </p:grpSpPr>
          <p:sp>
            <p:nvSpPr>
              <p:cNvPr id="32777" name="平行四边形 6"/>
              <p:cNvSpPr/>
              <p:nvPr/>
            </p:nvSpPr>
            <p:spPr>
              <a:xfrm rot="-5400000">
                <a:off x="1507056" y="-740270"/>
                <a:ext cx="2984854" cy="4760211"/>
              </a:xfrm>
              <a:prstGeom prst="parallelogram">
                <a:avLst>
                  <a:gd name="adj" fmla="val 32134"/>
                </a:avLst>
              </a:prstGeom>
              <a:solidFill>
                <a:srgbClr val="45940A">
                  <a:alpha val="56862"/>
                </a:srgb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solidFill>
                    <a:srgbClr val="FFFFFF"/>
                  </a:solidFill>
                </a:endParaRPr>
              </a:p>
            </p:txBody>
          </p:sp>
          <p:sp>
            <p:nvSpPr>
              <p:cNvPr id="32778" name="任意多边形 7"/>
              <p:cNvSpPr/>
              <p:nvPr/>
            </p:nvSpPr>
            <p:spPr>
              <a:xfrm rot="-7269724">
                <a:off x="4015120" y="-358885"/>
                <a:ext cx="1434780" cy="2396122"/>
              </a:xfrm>
              <a:custGeom>
                <a:avLst/>
                <a:gdLst/>
                <a:ahLst/>
                <a:cxnLst>
                  <a:cxn ang="0">
                    <a:pos x="765057" y="9447707"/>
                  </a:cxn>
                  <a:cxn ang="0">
                    <a:pos x="406440" y="0"/>
                  </a:cxn>
                  <a:cxn ang="0">
                    <a:pos x="133" y="9444610"/>
                  </a:cxn>
                  <a:cxn ang="0">
                    <a:pos x="0" y="9447707"/>
                  </a:cxn>
                  <a:cxn ang="0">
                    <a:pos x="765057" y="9447707"/>
                  </a:cxn>
                </a:cxnLst>
                <a:rect l="0" t="0" r="0" b="0"/>
                <a:pathLst>
                  <a:path w="1569634" h="1969664">
                    <a:moveTo>
                      <a:pt x="1569634" y="1969664"/>
                    </a:moveTo>
                    <a:lnTo>
                      <a:pt x="833875" y="0"/>
                    </a:lnTo>
                    <a:lnTo>
                      <a:pt x="272" y="1969019"/>
                    </a:lnTo>
                    <a:lnTo>
                      <a:pt x="0" y="1969664"/>
                    </a:lnTo>
                    <a:lnTo>
                      <a:pt x="1569634" y="1969664"/>
                    </a:lnTo>
                    <a:close/>
                  </a:path>
                </a:pathLst>
              </a:custGeom>
              <a:noFill/>
              <a:ln w="12700" cap="flat" cmpd="sng">
                <a:solidFill>
                  <a:schemeClr val="bg1">
                    <a:alpha val="36078"/>
                  </a:schemeClr>
                </a:solidFill>
                <a:prstDash val="solid"/>
                <a:round/>
                <a:headEnd type="none" w="med" len="med"/>
                <a:tailEnd type="none" w="med" len="med"/>
              </a:ln>
            </p:spPr>
            <p:txBody>
              <a:bodyPr/>
              <a:lstStyle/>
              <a:p>
                <a:endParaRPr lang="zh-CN" altLang="en-US"/>
              </a:p>
            </p:txBody>
          </p:sp>
          <p:sp>
            <p:nvSpPr>
              <p:cNvPr id="32779" name="平行四边形 8"/>
              <p:cNvSpPr/>
              <p:nvPr/>
            </p:nvSpPr>
            <p:spPr>
              <a:xfrm rot="-5400000">
                <a:off x="5057803" y="2410000"/>
                <a:ext cx="1321087" cy="571801"/>
              </a:xfrm>
              <a:prstGeom prst="parallelogram">
                <a:avLst>
                  <a:gd name="adj" fmla="val 21586"/>
                </a:avLst>
              </a:prstGeom>
              <a:solidFill>
                <a:srgbClr val="C8C0CD">
                  <a:alpha val="58038"/>
                </a:srgb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solidFill>
                    <a:srgbClr val="FFFFFF"/>
                  </a:solidFill>
                </a:endParaRPr>
              </a:p>
            </p:txBody>
          </p:sp>
          <p:sp>
            <p:nvSpPr>
              <p:cNvPr id="32780" name="任意多边形 9"/>
              <p:cNvSpPr/>
              <p:nvPr/>
            </p:nvSpPr>
            <p:spPr>
              <a:xfrm rot="5400000" flipH="1">
                <a:off x="2028134" y="2421839"/>
                <a:ext cx="638926" cy="2056565"/>
              </a:xfrm>
              <a:custGeom>
                <a:avLst/>
                <a:gdLst/>
                <a:ahLst/>
                <a:cxnLst>
                  <a:cxn ang="0">
                    <a:pos x="99286" y="6738"/>
                  </a:cxn>
                  <a:cxn ang="0">
                    <a:pos x="99070" y="0"/>
                  </a:cxn>
                  <a:cxn ang="0">
                    <a:pos x="0" y="2741003"/>
                  </a:cxn>
                  <a:cxn ang="0">
                    <a:pos x="99286" y="6738"/>
                  </a:cxn>
                </a:cxnLst>
                <a:rect l="0" t="0" r="0" b="0"/>
                <a:pathLst>
                  <a:path w="833603" h="1973870">
                    <a:moveTo>
                      <a:pt x="833603" y="4851"/>
                    </a:moveTo>
                    <a:lnTo>
                      <a:pt x="831791" y="0"/>
                    </a:lnTo>
                    <a:lnTo>
                      <a:pt x="0" y="1973870"/>
                    </a:lnTo>
                    <a:lnTo>
                      <a:pt x="833603" y="4851"/>
                    </a:lnTo>
                    <a:close/>
                  </a:path>
                </a:pathLst>
              </a:custGeom>
              <a:solidFill>
                <a:srgbClr val="4B86AA">
                  <a:alpha val="61960"/>
                </a:srgbClr>
              </a:solidFill>
              <a:ln w="9525">
                <a:noFill/>
              </a:ln>
            </p:spPr>
            <p:txBody>
              <a:bodyPr/>
              <a:lstStyle/>
              <a:p>
                <a:endParaRPr lang="zh-CN" altLang="en-US"/>
              </a:p>
            </p:txBody>
          </p:sp>
          <p:sp>
            <p:nvSpPr>
              <p:cNvPr id="32781" name="任意多边形 10"/>
              <p:cNvSpPr/>
              <p:nvPr/>
            </p:nvSpPr>
            <p:spPr>
              <a:xfrm rot="5400000" flipH="1">
                <a:off x="1318516" y="3768784"/>
                <a:ext cx="0" cy="1602"/>
              </a:xfrm>
              <a:custGeom>
                <a:avLst/>
                <a:gdLst/>
                <a:ahLst/>
                <a:cxnLst>
                  <a:cxn ang="0">
                    <a:pos x="0" y="0"/>
                  </a:cxn>
                  <a:cxn ang="0">
                    <a:pos x="0" y="934132"/>
                  </a:cxn>
                  <a:cxn ang="0">
                    <a:pos x="0" y="934132"/>
                  </a:cxn>
                  <a:cxn ang="0">
                    <a:pos x="0" y="0"/>
                  </a:cxn>
                </a:cxnLst>
                <a:rect l="0" t="0" r="0" b="0"/>
                <a:pathLst>
                  <a:path w="274" h="645">
                    <a:moveTo>
                      <a:pt x="274" y="0"/>
                    </a:moveTo>
                    <a:lnTo>
                      <a:pt x="0" y="645"/>
                    </a:lnTo>
                    <a:lnTo>
                      <a:pt x="2" y="645"/>
                    </a:lnTo>
                    <a:lnTo>
                      <a:pt x="274" y="0"/>
                    </a:lnTo>
                    <a:close/>
                  </a:path>
                </a:pathLst>
              </a:custGeom>
              <a:solidFill>
                <a:srgbClr val="4B86AA">
                  <a:alpha val="61960"/>
                </a:srgbClr>
              </a:solidFill>
              <a:ln w="9525">
                <a:noFill/>
              </a:ln>
            </p:spPr>
            <p:txBody>
              <a:bodyPr/>
              <a:lstStyle/>
              <a:p>
                <a:endParaRPr lang="zh-CN" altLang="en-US"/>
              </a:p>
            </p:txBody>
          </p:sp>
          <p:sp>
            <p:nvSpPr>
              <p:cNvPr id="32782" name="任意多边形 11"/>
              <p:cNvSpPr/>
              <p:nvPr/>
            </p:nvSpPr>
            <p:spPr>
              <a:xfrm rot="-5400000">
                <a:off x="4690199" y="-881777"/>
                <a:ext cx="1164157" cy="2927882"/>
              </a:xfrm>
              <a:custGeom>
                <a:avLst/>
                <a:gdLst/>
                <a:ahLst/>
                <a:cxnLst>
                  <a:cxn ang="0">
                    <a:pos x="143715" y="46955185"/>
                  </a:cxn>
                  <a:cxn ang="0">
                    <a:pos x="76349" y="0"/>
                  </a:cxn>
                  <a:cxn ang="0">
                    <a:pos x="24" y="46939804"/>
                  </a:cxn>
                  <a:cxn ang="0">
                    <a:pos x="0" y="46955185"/>
                  </a:cxn>
                  <a:cxn ang="0">
                    <a:pos x="143715" y="46955185"/>
                  </a:cxn>
                </a:cxnLst>
                <a:rect l="0" t="0" r="0" b="0"/>
                <a:pathLst>
                  <a:path w="1569634" h="1969664">
                    <a:moveTo>
                      <a:pt x="1569634" y="1969664"/>
                    </a:moveTo>
                    <a:lnTo>
                      <a:pt x="833875" y="0"/>
                    </a:lnTo>
                    <a:lnTo>
                      <a:pt x="272" y="1969019"/>
                    </a:lnTo>
                    <a:lnTo>
                      <a:pt x="0" y="1969664"/>
                    </a:lnTo>
                    <a:lnTo>
                      <a:pt x="1569634" y="1969664"/>
                    </a:lnTo>
                    <a:close/>
                  </a:path>
                </a:pathLst>
              </a:custGeom>
              <a:solidFill>
                <a:srgbClr val="45940A">
                  <a:alpha val="56862"/>
                </a:srgbClr>
              </a:solidFill>
              <a:ln w="9525">
                <a:noFill/>
              </a:ln>
            </p:spPr>
            <p:txBody>
              <a:bodyPr/>
              <a:lstStyle/>
              <a:p>
                <a:endParaRPr lang="zh-CN" altLang="en-US"/>
              </a:p>
            </p:txBody>
          </p:sp>
          <p:sp>
            <p:nvSpPr>
              <p:cNvPr id="32783" name="任意多边形 12"/>
              <p:cNvSpPr/>
              <p:nvPr/>
            </p:nvSpPr>
            <p:spPr>
              <a:xfrm rot="5400000" flipH="1">
                <a:off x="726102" y="594616"/>
                <a:ext cx="1822298" cy="3108872"/>
              </a:xfrm>
              <a:custGeom>
                <a:avLst/>
                <a:gdLst/>
                <a:ahLst/>
                <a:cxnLst>
                  <a:cxn ang="0">
                    <a:pos x="5180434" y="75871322"/>
                  </a:cxn>
                  <a:cxn ang="0">
                    <a:pos x="2752130" y="0"/>
                  </a:cxn>
                  <a:cxn ang="0">
                    <a:pos x="901" y="75846493"/>
                  </a:cxn>
                  <a:cxn ang="0">
                    <a:pos x="0" y="75871322"/>
                  </a:cxn>
                  <a:cxn ang="0">
                    <a:pos x="5180434" y="75871322"/>
                  </a:cxn>
                </a:cxnLst>
                <a:rect l="0" t="0" r="0" b="0"/>
                <a:pathLst>
                  <a:path w="1569634" h="1969664">
                    <a:moveTo>
                      <a:pt x="1569634" y="1969664"/>
                    </a:moveTo>
                    <a:lnTo>
                      <a:pt x="833875" y="0"/>
                    </a:lnTo>
                    <a:lnTo>
                      <a:pt x="272" y="1969019"/>
                    </a:lnTo>
                    <a:lnTo>
                      <a:pt x="0" y="1969664"/>
                    </a:lnTo>
                    <a:lnTo>
                      <a:pt x="1569634" y="1969664"/>
                    </a:lnTo>
                    <a:close/>
                  </a:path>
                </a:pathLst>
              </a:custGeom>
              <a:solidFill>
                <a:srgbClr val="C8C0CD">
                  <a:alpha val="39999"/>
                </a:srgbClr>
              </a:solidFill>
              <a:ln w="9525">
                <a:noFill/>
              </a:ln>
            </p:spPr>
            <p:txBody>
              <a:bodyPr/>
              <a:lstStyle/>
              <a:p>
                <a:endParaRPr lang="zh-CN" altLang="en-US"/>
              </a:p>
            </p:txBody>
          </p:sp>
          <p:sp>
            <p:nvSpPr>
              <p:cNvPr id="32784" name="平行四边形 13"/>
              <p:cNvSpPr/>
              <p:nvPr/>
            </p:nvSpPr>
            <p:spPr>
              <a:xfrm rot="5400000" flipH="1">
                <a:off x="863743" y="1246403"/>
                <a:ext cx="914351" cy="2642782"/>
              </a:xfrm>
              <a:prstGeom prst="parallelogram">
                <a:avLst>
                  <a:gd name="adj" fmla="val 89556"/>
                </a:avLst>
              </a:prstGeom>
              <a:solidFill>
                <a:srgbClr val="45940A">
                  <a:alpha val="56862"/>
                </a:srgb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solidFill>
                    <a:srgbClr val="FFFFFF"/>
                  </a:solidFill>
                </a:endParaRPr>
              </a:p>
            </p:txBody>
          </p:sp>
          <p:sp>
            <p:nvSpPr>
              <p:cNvPr id="32785" name="任意多边形 14"/>
              <p:cNvSpPr/>
              <p:nvPr/>
            </p:nvSpPr>
            <p:spPr>
              <a:xfrm rot="-6556718">
                <a:off x="4631682" y="-339596"/>
                <a:ext cx="699776" cy="1760253"/>
              </a:xfrm>
              <a:custGeom>
                <a:avLst/>
                <a:gdLst/>
                <a:ahLst/>
                <a:cxnLst>
                  <a:cxn ang="0">
                    <a:pos x="2449" y="801412"/>
                  </a:cxn>
                  <a:cxn ang="0">
                    <a:pos x="1301" y="0"/>
                  </a:cxn>
                  <a:cxn ang="0">
                    <a:pos x="0" y="801149"/>
                  </a:cxn>
                  <a:cxn ang="0">
                    <a:pos x="0" y="801412"/>
                  </a:cxn>
                  <a:cxn ang="0">
                    <a:pos x="2449" y="801412"/>
                  </a:cxn>
                </a:cxnLst>
                <a:rect l="0" t="0" r="0" b="0"/>
                <a:pathLst>
                  <a:path w="1569634" h="1969664">
                    <a:moveTo>
                      <a:pt x="1569634" y="1969664"/>
                    </a:moveTo>
                    <a:lnTo>
                      <a:pt x="833875" y="0"/>
                    </a:lnTo>
                    <a:lnTo>
                      <a:pt x="272" y="1969019"/>
                    </a:lnTo>
                    <a:lnTo>
                      <a:pt x="0" y="1969664"/>
                    </a:lnTo>
                    <a:lnTo>
                      <a:pt x="1569634" y="1969664"/>
                    </a:lnTo>
                    <a:close/>
                  </a:path>
                </a:pathLst>
              </a:custGeom>
              <a:solidFill>
                <a:srgbClr val="45940A">
                  <a:alpha val="56862"/>
                </a:srgbClr>
              </a:solidFill>
              <a:ln w="9525">
                <a:noFill/>
              </a:ln>
            </p:spPr>
            <p:txBody>
              <a:bodyPr/>
              <a:lstStyle/>
              <a:p>
                <a:endParaRPr lang="zh-CN" altLang="en-US"/>
              </a:p>
            </p:txBody>
          </p:sp>
        </p:grpSp>
        <p:sp>
          <p:nvSpPr>
            <p:cNvPr id="32775" name="任意多边形 4"/>
            <p:cNvSpPr/>
            <p:nvPr/>
          </p:nvSpPr>
          <p:spPr>
            <a:xfrm rot="-5400000">
              <a:off x="1945673" y="-1826655"/>
              <a:ext cx="3943495" cy="7834842"/>
            </a:xfrm>
            <a:custGeom>
              <a:avLst/>
              <a:gdLst/>
              <a:ahLst/>
              <a:cxnLst>
                <a:cxn ang="0">
                  <a:pos x="2147483646" y="2147483646"/>
                </a:cxn>
                <a:cxn ang="0">
                  <a:pos x="1323622356" y="0"/>
                </a:cxn>
                <a:cxn ang="0">
                  <a:pos x="431511" y="2147483646"/>
                </a:cxn>
                <a:cxn ang="0">
                  <a:pos x="0" y="2147483646"/>
                </a:cxn>
                <a:cxn ang="0">
                  <a:pos x="2147483646" y="2147483646"/>
                </a:cxn>
              </a:cxnLst>
              <a:rect l="0" t="0" r="0" b="0"/>
              <a:pathLst>
                <a:path w="1569634" h="1969664">
                  <a:moveTo>
                    <a:pt x="1569634" y="1969664"/>
                  </a:moveTo>
                  <a:lnTo>
                    <a:pt x="833875" y="0"/>
                  </a:lnTo>
                  <a:lnTo>
                    <a:pt x="272" y="1969019"/>
                  </a:lnTo>
                  <a:lnTo>
                    <a:pt x="0" y="1969664"/>
                  </a:lnTo>
                  <a:lnTo>
                    <a:pt x="1569634" y="1969664"/>
                  </a:lnTo>
                  <a:close/>
                </a:path>
              </a:pathLst>
            </a:custGeom>
            <a:noFill/>
            <a:ln w="12700" cap="flat" cmpd="sng">
              <a:solidFill>
                <a:schemeClr val="bg1">
                  <a:alpha val="36078"/>
                </a:schemeClr>
              </a:solidFill>
              <a:prstDash val="solid"/>
              <a:round/>
              <a:headEnd type="none" w="med" len="med"/>
              <a:tailEnd type="none" w="med" len="med"/>
            </a:ln>
          </p:spPr>
          <p:txBody>
            <a:bodyPr/>
            <a:lstStyle/>
            <a:p>
              <a:endParaRPr lang="zh-CN" altLang="en-US"/>
            </a:p>
          </p:txBody>
        </p:sp>
        <p:sp>
          <p:nvSpPr>
            <p:cNvPr id="32776" name="平行四边形 5"/>
            <p:cNvSpPr/>
            <p:nvPr/>
          </p:nvSpPr>
          <p:spPr>
            <a:xfrm rot="5400000" flipH="1">
              <a:off x="1587463" y="-350967"/>
              <a:ext cx="1529790" cy="2231724"/>
            </a:xfrm>
            <a:prstGeom prst="parallelogram">
              <a:avLst>
                <a:gd name="adj" fmla="val 35250"/>
              </a:avLst>
            </a:prstGeom>
            <a:noFill/>
            <a:ln w="12700" cap="flat" cmpd="sng">
              <a:solidFill>
                <a:schemeClr val="bg1">
                  <a:alpha val="50195"/>
                </a:schemeClr>
              </a:solidFill>
              <a:prstDash val="solid"/>
              <a:miter/>
              <a:headEnd type="none" w="med" len="med"/>
              <a:tailEnd type="none" w="med" len="med"/>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solidFill>
                  <a:srgbClr val="FFFFFF"/>
                </a:solidFill>
              </a:endParaRPr>
            </a:p>
          </p:txBody>
        </p:sp>
      </p:grpSp>
      <p:sp>
        <p:nvSpPr>
          <p:cNvPr id="32771" name="文本框 49"/>
          <p:cNvSpPr txBox="1"/>
          <p:nvPr/>
        </p:nvSpPr>
        <p:spPr>
          <a:xfrm>
            <a:off x="2002568" y="5598746"/>
            <a:ext cx="8186858" cy="830997"/>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r>
              <a:rPr lang="zh-CN" altLang="en-US" sz="2400" dirty="0" smtClean="0">
                <a:solidFill>
                  <a:schemeClr val="bg1"/>
                </a:solidFill>
              </a:rPr>
              <a:t>需求阶段的主要产物是用例图，在这一阶段乃至后续的阶段</a:t>
            </a:r>
            <a:endParaRPr lang="en-US" altLang="zh-CN" sz="2400" dirty="0" smtClean="0">
              <a:solidFill>
                <a:schemeClr val="bg1"/>
              </a:solidFill>
            </a:endParaRPr>
          </a:p>
          <a:p>
            <a:pPr marL="0" lvl="0" indent="0" algn="ctr" eaLnBrk="1" hangingPunct="1">
              <a:lnSpc>
                <a:spcPct val="100000"/>
              </a:lnSpc>
              <a:spcBef>
                <a:spcPct val="0"/>
              </a:spcBef>
              <a:buNone/>
            </a:pPr>
            <a:r>
              <a:rPr lang="zh-CN" altLang="en-US" sz="2400" dirty="0" smtClean="0">
                <a:solidFill>
                  <a:schemeClr val="bg1"/>
                </a:solidFill>
              </a:rPr>
              <a:t>都将以用例为驱动和展开</a:t>
            </a:r>
            <a:endParaRPr lang="en-US" altLang="zh-CN" sz="2400" dirty="0">
              <a:solidFill>
                <a:schemeClr val="bg1"/>
              </a:solidFill>
            </a:endParaRPr>
          </a:p>
        </p:txBody>
      </p:sp>
      <p:sp>
        <p:nvSpPr>
          <p:cNvPr id="32772" name="文本框 11"/>
          <p:cNvSpPr txBox="1"/>
          <p:nvPr/>
        </p:nvSpPr>
        <p:spPr>
          <a:xfrm>
            <a:off x="3222822" y="2978962"/>
            <a:ext cx="6353214" cy="1261884"/>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indent="0" eaLnBrk="1" hangingPunct="1">
              <a:lnSpc>
                <a:spcPct val="100000"/>
              </a:lnSpc>
              <a:spcBef>
                <a:spcPct val="0"/>
              </a:spcBef>
              <a:buNone/>
            </a:pPr>
            <a:r>
              <a:rPr lang="zh-CN" altLang="en-US" sz="4400" dirty="0">
                <a:solidFill>
                  <a:schemeClr val="bg1"/>
                </a:solidFill>
              </a:rPr>
              <a:t> </a:t>
            </a:r>
            <a:r>
              <a:rPr lang="zh-CN" altLang="en-US" sz="4400" dirty="0" smtClean="0">
                <a:solidFill>
                  <a:schemeClr val="bg1"/>
                </a:solidFill>
              </a:rPr>
              <a:t>    </a:t>
            </a:r>
            <a:r>
              <a:rPr lang="en-US" altLang="zh-CN" sz="4400" dirty="0" smtClean="0">
                <a:solidFill>
                  <a:schemeClr val="bg1"/>
                </a:solidFill>
              </a:rPr>
              <a:t>UML</a:t>
            </a:r>
            <a:r>
              <a:rPr lang="zh-CN" altLang="en-US" sz="4400" dirty="0" smtClean="0">
                <a:solidFill>
                  <a:schemeClr val="bg1"/>
                </a:solidFill>
              </a:rPr>
              <a:t>与软件系统设计</a:t>
            </a:r>
            <a:endParaRPr lang="en-US" altLang="zh-CN" sz="4400" dirty="0" smtClean="0">
              <a:solidFill>
                <a:schemeClr val="bg1"/>
              </a:solidFill>
            </a:endParaRPr>
          </a:p>
          <a:p>
            <a:pPr marL="0" indent="0" eaLnBrk="1" hangingPunct="1">
              <a:lnSpc>
                <a:spcPct val="100000"/>
              </a:lnSpc>
              <a:spcBef>
                <a:spcPct val="0"/>
              </a:spcBef>
              <a:buNone/>
            </a:pPr>
            <a:r>
              <a:rPr lang="zh-CN" altLang="en-US" sz="3200" dirty="0" smtClean="0">
                <a:solidFill>
                  <a:schemeClr val="bg1"/>
                </a:solidFill>
              </a:rPr>
              <a:t> </a:t>
            </a:r>
            <a:r>
              <a:rPr lang="en-US" altLang="zh-CN" sz="3200" dirty="0" smtClean="0">
                <a:solidFill>
                  <a:schemeClr val="bg1"/>
                </a:solidFill>
              </a:rPr>
              <a:t>System</a:t>
            </a:r>
            <a:r>
              <a:rPr lang="zh-CN" altLang="en-US" sz="3200" dirty="0" smtClean="0">
                <a:solidFill>
                  <a:schemeClr val="bg1"/>
                </a:solidFill>
              </a:rPr>
              <a:t> </a:t>
            </a:r>
            <a:r>
              <a:rPr lang="en-US" altLang="zh-CN" sz="3200" dirty="0">
                <a:solidFill>
                  <a:schemeClr val="bg1"/>
                </a:solidFill>
              </a:rPr>
              <a:t>design</a:t>
            </a:r>
            <a:r>
              <a:rPr lang="zh-CN" altLang="en-US" sz="3200" dirty="0">
                <a:solidFill>
                  <a:schemeClr val="bg1"/>
                </a:solidFill>
              </a:rPr>
              <a:t> </a:t>
            </a:r>
            <a:r>
              <a:rPr lang="en-US" altLang="zh-CN" sz="3200" dirty="0">
                <a:solidFill>
                  <a:schemeClr val="bg1"/>
                </a:solidFill>
              </a:rPr>
              <a:t>of</a:t>
            </a:r>
            <a:r>
              <a:rPr lang="zh-CN" altLang="en-US" sz="3200" dirty="0">
                <a:solidFill>
                  <a:schemeClr val="bg1"/>
                </a:solidFill>
              </a:rPr>
              <a:t> </a:t>
            </a:r>
            <a:r>
              <a:rPr lang="en-US" altLang="zh-CN" sz="3200" dirty="0">
                <a:solidFill>
                  <a:schemeClr val="bg1"/>
                </a:solidFill>
              </a:rPr>
              <a:t>software</a:t>
            </a:r>
            <a:r>
              <a:rPr lang="zh-CN" altLang="en-US" sz="3200" dirty="0">
                <a:solidFill>
                  <a:schemeClr val="bg1"/>
                </a:solidFill>
              </a:rPr>
              <a:t> </a:t>
            </a:r>
            <a:r>
              <a:rPr lang="en-US" altLang="zh-CN" sz="3200" dirty="0">
                <a:solidFill>
                  <a:schemeClr val="bg1"/>
                </a:solidFill>
              </a:rPr>
              <a:t>with</a:t>
            </a:r>
            <a:r>
              <a:rPr lang="zh-CN" altLang="en-US" sz="3200" dirty="0">
                <a:solidFill>
                  <a:schemeClr val="bg1"/>
                </a:solidFill>
              </a:rPr>
              <a:t> </a:t>
            </a:r>
            <a:r>
              <a:rPr lang="en-US" altLang="zh-CN" sz="3200" dirty="0" smtClean="0">
                <a:solidFill>
                  <a:schemeClr val="bg1"/>
                </a:solidFill>
              </a:rPr>
              <a:t>UML</a:t>
            </a:r>
            <a:endParaRPr lang="zh-CN" altLang="en-US" sz="3200" dirty="0">
              <a:solidFill>
                <a:schemeClr val="bg1"/>
              </a:solidFill>
            </a:endParaRPr>
          </a:p>
        </p:txBody>
      </p:sp>
      <p:sp>
        <p:nvSpPr>
          <p:cNvPr id="32773" name="标题 1"/>
          <p:cNvSpPr txBox="1"/>
          <p:nvPr/>
        </p:nvSpPr>
        <p:spPr>
          <a:xfrm rot="-946794">
            <a:off x="2878138" y="1893888"/>
            <a:ext cx="3041650" cy="777875"/>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en-US" altLang="zh-CN" sz="4000" dirty="0">
                <a:solidFill>
                  <a:schemeClr val="bg1"/>
                </a:solidFill>
                <a:latin typeface="Eras Light ITC" panose="020B0402030504020804" pitchFamily="34" charset="0"/>
              </a:rPr>
              <a:t>Part Four</a:t>
            </a:r>
            <a:endParaRPr lang="zh-CN" altLang="en-US" sz="4000" dirty="0">
              <a:solidFill>
                <a:schemeClr val="bg1"/>
              </a:solidFill>
              <a:latin typeface="Eras Light ITC" panose="020B0402030504020804" pitchFamily="34" charset="0"/>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任意多边形 36"/>
          <p:cNvSpPr/>
          <p:nvPr/>
        </p:nvSpPr>
        <p:spPr>
          <a:xfrm>
            <a:off x="4946650" y="0"/>
            <a:ext cx="7245350" cy="6858000"/>
          </a:xfrm>
          <a:custGeom>
            <a:avLst/>
            <a:gdLst/>
            <a:ahLst/>
            <a:cxnLst>
              <a:cxn ang="0">
                <a:pos x="4249695" y="0"/>
              </a:cxn>
              <a:cxn ang="0">
                <a:pos x="7245350" y="0"/>
              </a:cxn>
              <a:cxn ang="0">
                <a:pos x="7245350" y="6661268"/>
              </a:cxn>
              <a:cxn ang="0">
                <a:pos x="1917057" y="6661268"/>
              </a:cxn>
              <a:cxn ang="0">
                <a:pos x="1915997" y="6661268"/>
              </a:cxn>
              <a:cxn ang="0">
                <a:pos x="1915997" y="6659104"/>
              </a:cxn>
              <a:cxn ang="0">
                <a:pos x="0" y="2751655"/>
              </a:cxn>
              <a:cxn ang="0">
                <a:pos x="1915997" y="498265"/>
              </a:cxn>
              <a:cxn ang="0">
                <a:pos x="1915997" y="494078"/>
              </a:cxn>
              <a:cxn ang="0">
                <a:pos x="4249695" y="0"/>
              </a:cxn>
            </a:cxnLst>
            <a:rect l="0" t="0" r="0" b="0"/>
            <a:pathLst>
              <a:path w="7245350" h="6886575">
                <a:moveTo>
                  <a:pt x="4249695" y="0"/>
                </a:moveTo>
                <a:lnTo>
                  <a:pt x="7245350" y="0"/>
                </a:lnTo>
                <a:lnTo>
                  <a:pt x="7245350" y="6886575"/>
                </a:lnTo>
                <a:lnTo>
                  <a:pt x="1917057" y="6886575"/>
                </a:lnTo>
                <a:lnTo>
                  <a:pt x="1915997" y="6886575"/>
                </a:lnTo>
                <a:lnTo>
                  <a:pt x="1915997" y="6884339"/>
                </a:lnTo>
                <a:lnTo>
                  <a:pt x="0" y="2844726"/>
                </a:lnTo>
                <a:lnTo>
                  <a:pt x="1915997" y="515118"/>
                </a:lnTo>
                <a:lnTo>
                  <a:pt x="1915997" y="510790"/>
                </a:lnTo>
                <a:lnTo>
                  <a:pt x="4249695" y="0"/>
                </a:lnTo>
                <a:close/>
              </a:path>
            </a:pathLst>
          </a:custGeom>
          <a:solidFill>
            <a:srgbClr val="A8C381">
              <a:alpha val="38823"/>
            </a:srgbClr>
          </a:solidFill>
          <a:ln w="9525">
            <a:noFill/>
          </a:ln>
        </p:spPr>
        <p:txBody>
          <a:bodyPr/>
          <a:lstStyle/>
          <a:p>
            <a:endParaRPr lang="zh-CN" altLang="en-US"/>
          </a:p>
        </p:txBody>
      </p:sp>
      <p:sp>
        <p:nvSpPr>
          <p:cNvPr id="18435" name="等腰三角形 45"/>
          <p:cNvSpPr/>
          <p:nvPr/>
        </p:nvSpPr>
        <p:spPr>
          <a:xfrm>
            <a:off x="1039813" y="2293938"/>
            <a:ext cx="476250" cy="403225"/>
          </a:xfrm>
          <a:prstGeom prst="triangle">
            <a:avLst>
              <a:gd name="adj" fmla="val 50000"/>
            </a:avLst>
          </a:prstGeom>
          <a:solidFill>
            <a:srgbClr val="3A7630">
              <a:alpha val="78822"/>
            </a:srgbClr>
          </a:solidFill>
          <a:ln w="9525">
            <a:noFill/>
          </a:ln>
          <a:effectLst>
            <a:outerShdw sy="23000" kx="-1031184" algn="bl" rotWithShape="0">
              <a:srgbClr val="000000">
                <a:alpha val="18999"/>
              </a:srgbClr>
            </a:outerShdw>
          </a:effectLst>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8436" name="等腰三角形 44"/>
          <p:cNvSpPr/>
          <p:nvPr/>
        </p:nvSpPr>
        <p:spPr>
          <a:xfrm>
            <a:off x="1182688" y="2444750"/>
            <a:ext cx="835025" cy="708025"/>
          </a:xfrm>
          <a:prstGeom prst="triangle">
            <a:avLst>
              <a:gd name="adj" fmla="val 50000"/>
            </a:avLst>
          </a:prstGeom>
          <a:solidFill>
            <a:srgbClr val="45940A">
              <a:alpha val="45097"/>
            </a:srgbClr>
          </a:solidFill>
          <a:ln w="9525">
            <a:noFill/>
          </a:ln>
          <a:effectLst>
            <a:outerShdw sy="23000" kx="-1031184" algn="bl" rotWithShape="0">
              <a:srgbClr val="000000">
                <a:alpha val="18999"/>
              </a:srgbClr>
            </a:outerShdw>
          </a:effectLst>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8437" name="等腰三角形 37"/>
          <p:cNvSpPr/>
          <p:nvPr/>
        </p:nvSpPr>
        <p:spPr>
          <a:xfrm>
            <a:off x="1058862" y="2112963"/>
            <a:ext cx="2841625" cy="2400300"/>
          </a:xfrm>
          <a:prstGeom prst="triangle">
            <a:avLst>
              <a:gd name="adj" fmla="val 50000"/>
            </a:avLst>
          </a:prstGeom>
          <a:solidFill>
            <a:srgbClr val="3A7630">
              <a:alpha val="47842"/>
            </a:srgbClr>
          </a:solidFill>
          <a:ln w="9525">
            <a:noFill/>
          </a:ln>
          <a:effectLst>
            <a:outerShdw sy="23000" kx="-1031184" algn="bl" rotWithShape="0">
              <a:srgbClr val="000000">
                <a:alpha val="18999"/>
              </a:srgbClr>
            </a:outerShdw>
          </a:effectLst>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8438" name="等腰三角形 38"/>
          <p:cNvSpPr/>
          <p:nvPr/>
        </p:nvSpPr>
        <p:spPr>
          <a:xfrm>
            <a:off x="893763" y="1922463"/>
            <a:ext cx="3111500" cy="2630487"/>
          </a:xfrm>
          <a:prstGeom prst="triangle">
            <a:avLst>
              <a:gd name="adj" fmla="val 50000"/>
            </a:avLst>
          </a:prstGeom>
          <a:noFill/>
          <a:ln w="12700" cap="flat" cmpd="sng">
            <a:solidFill>
              <a:schemeClr val="bg1"/>
            </a:solidFill>
            <a:prstDash val="sysDash"/>
            <a:miter/>
            <a:headEnd type="none" w="med" len="med"/>
            <a:tailEnd type="none" w="med" len="med"/>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8439" name="标题 1"/>
          <p:cNvSpPr txBox="1"/>
          <p:nvPr/>
        </p:nvSpPr>
        <p:spPr>
          <a:xfrm>
            <a:off x="6457950" y="2464754"/>
            <a:ext cx="5038725" cy="1871662"/>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r>
              <a:rPr lang="zh-CN" altLang="en-US" sz="2400" b="1" dirty="0" smtClean="0">
                <a:solidFill>
                  <a:schemeClr val="bg1"/>
                </a:solidFill>
                <a:latin typeface="方正兰亭黑简体" panose="02000000000000000000" pitchFamily="2" charset="-122"/>
              </a:rPr>
              <a:t>系统设计主要分为</a:t>
            </a:r>
            <a:r>
              <a:rPr lang="zh-CN" altLang="en-US" sz="2400" b="1" dirty="0" smtClean="0">
                <a:solidFill>
                  <a:srgbClr val="FF0000"/>
                </a:solidFill>
                <a:latin typeface="方正兰亭黑简体" panose="02000000000000000000" pitchFamily="2" charset="-122"/>
              </a:rPr>
              <a:t>概要设计</a:t>
            </a:r>
            <a:r>
              <a:rPr lang="zh-CN" altLang="en-US" sz="2400" b="1" dirty="0" smtClean="0">
                <a:solidFill>
                  <a:schemeClr val="bg1"/>
                </a:solidFill>
                <a:latin typeface="方正兰亭黑简体" panose="02000000000000000000" pitchFamily="2" charset="-122"/>
              </a:rPr>
              <a:t>和</a:t>
            </a:r>
            <a:r>
              <a:rPr lang="zh-CN" altLang="en-US" sz="2400" b="1" dirty="0" smtClean="0">
                <a:solidFill>
                  <a:srgbClr val="FF0000"/>
                </a:solidFill>
                <a:latin typeface="方正兰亭黑简体" panose="02000000000000000000" pitchFamily="2" charset="-122"/>
              </a:rPr>
              <a:t>详细设计</a:t>
            </a:r>
            <a:r>
              <a:rPr lang="zh-CN" altLang="en-US" sz="2400" b="1" dirty="0" smtClean="0">
                <a:solidFill>
                  <a:schemeClr val="bg1"/>
                </a:solidFill>
                <a:latin typeface="方正兰亭黑简体" panose="02000000000000000000" pitchFamily="2" charset="-122"/>
              </a:rPr>
              <a:t>两部分。</a:t>
            </a:r>
            <a:endParaRPr lang="en-US" altLang="zh-CN" sz="2400" b="1" dirty="0" smtClean="0">
              <a:solidFill>
                <a:schemeClr val="bg1"/>
              </a:solidFill>
              <a:latin typeface="方正兰亭黑简体" panose="02000000000000000000" pitchFamily="2" charset="-122"/>
            </a:endParaRPr>
          </a:p>
          <a:p>
            <a:pPr marL="0" lvl="0" indent="0" eaLnBrk="1" hangingPunct="1">
              <a:lnSpc>
                <a:spcPct val="100000"/>
              </a:lnSpc>
              <a:spcBef>
                <a:spcPct val="0"/>
              </a:spcBef>
              <a:buNone/>
            </a:pPr>
            <a:r>
              <a:rPr lang="zh-CN" altLang="en-US" sz="2400" b="1" dirty="0" smtClean="0">
                <a:solidFill>
                  <a:schemeClr val="bg1"/>
                </a:solidFill>
                <a:latin typeface="方正兰亭黑简体" panose="02000000000000000000" pitchFamily="2" charset="-122"/>
              </a:rPr>
              <a:t>软件</a:t>
            </a:r>
            <a:r>
              <a:rPr lang="zh-CN" altLang="en-US" sz="2400" b="1" dirty="0">
                <a:solidFill>
                  <a:schemeClr val="bg1"/>
                </a:solidFill>
                <a:latin typeface="方正兰亭黑简体" panose="02000000000000000000" pitchFamily="2" charset="-122"/>
              </a:rPr>
              <a:t>需求规格说明书出发，根据需求分析阶段确定的功能设计软件系统的整体结构、划分功能模块、确定每个模块的实现算法以及编写具体的代码，形成软件的具体设计方案。</a:t>
            </a:r>
          </a:p>
        </p:txBody>
      </p:sp>
      <p:sp>
        <p:nvSpPr>
          <p:cNvPr id="18440" name="标题 1"/>
          <p:cNvSpPr txBox="1"/>
          <p:nvPr/>
        </p:nvSpPr>
        <p:spPr>
          <a:xfrm>
            <a:off x="6470650" y="3584575"/>
            <a:ext cx="5065713" cy="911225"/>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endParaRPr lang="en-US" altLang="zh-CN" sz="1600" dirty="0">
              <a:solidFill>
                <a:schemeClr val="bg1"/>
              </a:solidFill>
            </a:endParaRPr>
          </a:p>
        </p:txBody>
      </p:sp>
      <p:cxnSp>
        <p:nvCxnSpPr>
          <p:cNvPr id="18441" name="直接连接符 13"/>
          <p:cNvCxnSpPr/>
          <p:nvPr/>
        </p:nvCxnSpPr>
        <p:spPr>
          <a:xfrm>
            <a:off x="7018338" y="6710363"/>
            <a:ext cx="4992687" cy="0"/>
          </a:xfrm>
          <a:prstGeom prst="line">
            <a:avLst/>
          </a:prstGeom>
          <a:ln w="6350" cap="flat" cmpd="sng">
            <a:solidFill>
              <a:schemeClr val="accent1"/>
            </a:solidFill>
            <a:prstDash val="solid"/>
            <a:headEnd type="none" w="med" len="med"/>
            <a:tailEnd type="none" w="med" len="med"/>
          </a:ln>
        </p:spPr>
      </p:cxnSp>
      <p:cxnSp>
        <p:nvCxnSpPr>
          <p:cNvPr id="18442" name="直接连接符 14"/>
          <p:cNvCxnSpPr/>
          <p:nvPr/>
        </p:nvCxnSpPr>
        <p:spPr>
          <a:xfrm flipV="1">
            <a:off x="12011025" y="2293938"/>
            <a:ext cx="0" cy="4432300"/>
          </a:xfrm>
          <a:prstGeom prst="line">
            <a:avLst/>
          </a:prstGeom>
          <a:ln w="6350" cap="flat" cmpd="sng">
            <a:solidFill>
              <a:schemeClr val="accent1"/>
            </a:solidFill>
            <a:prstDash val="solid"/>
            <a:headEnd type="none" w="med" len="med"/>
            <a:tailEnd type="none" w="med" len="med"/>
          </a:ln>
        </p:spPr>
      </p:cxnSp>
      <p:sp>
        <p:nvSpPr>
          <p:cNvPr id="18443" name="矩形 22"/>
          <p:cNvSpPr/>
          <p:nvPr/>
        </p:nvSpPr>
        <p:spPr>
          <a:xfrm>
            <a:off x="10112375" y="5254625"/>
            <a:ext cx="1331913" cy="498475"/>
          </a:xfrm>
          <a:prstGeom prst="rect">
            <a:avLst/>
          </a:prstGeom>
          <a:noFill/>
          <a:ln w="22225" cap="flat" cmpd="sng">
            <a:solidFill>
              <a:schemeClr val="bg1"/>
            </a:solidFill>
            <a:prstDash val="solid"/>
            <a:miter/>
            <a:headEnd type="none" w="med" len="med"/>
            <a:tailEnd type="none" w="med" len="med"/>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solidFill>
                <a:srgbClr val="FFFFFF"/>
              </a:solidFill>
            </a:endParaRPr>
          </a:p>
        </p:txBody>
      </p:sp>
      <p:sp>
        <p:nvSpPr>
          <p:cNvPr id="18444" name="标题 1"/>
          <p:cNvSpPr txBox="1"/>
          <p:nvPr/>
        </p:nvSpPr>
        <p:spPr>
          <a:xfrm>
            <a:off x="10209213" y="5314950"/>
            <a:ext cx="763587" cy="384175"/>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en-US" altLang="zh-CN" sz="2000" dirty="0">
                <a:solidFill>
                  <a:schemeClr val="bg1"/>
                </a:solidFill>
              </a:rPr>
              <a:t>NEXT</a:t>
            </a:r>
          </a:p>
        </p:txBody>
      </p:sp>
      <p:pic>
        <p:nvPicPr>
          <p:cNvPr id="18445" name="组合 25"/>
          <p:cNvPicPr/>
          <p:nvPr/>
        </p:nvPicPr>
        <p:blipFill>
          <a:blip r:embed="rId2"/>
          <a:stretch>
            <a:fillRect/>
          </a:stretch>
        </p:blipFill>
        <p:spPr>
          <a:xfrm>
            <a:off x="11033125" y="5389563"/>
            <a:ext cx="207963" cy="212725"/>
          </a:xfrm>
          <a:prstGeom prst="rect">
            <a:avLst/>
          </a:prstGeom>
          <a:noFill/>
          <a:ln w="9525">
            <a:noFill/>
          </a:ln>
        </p:spPr>
      </p:pic>
      <p:sp>
        <p:nvSpPr>
          <p:cNvPr id="18446" name="等腰三角形 41"/>
          <p:cNvSpPr/>
          <p:nvPr/>
        </p:nvSpPr>
        <p:spPr>
          <a:xfrm>
            <a:off x="3162300" y="3827463"/>
            <a:ext cx="1095375" cy="927100"/>
          </a:xfrm>
          <a:prstGeom prst="triangle">
            <a:avLst>
              <a:gd name="adj" fmla="val 50000"/>
            </a:avLst>
          </a:prstGeom>
          <a:solidFill>
            <a:srgbClr val="85A951">
              <a:alpha val="81960"/>
            </a:srgbClr>
          </a:solidFill>
          <a:ln w="9525">
            <a:noFill/>
          </a:ln>
          <a:effectLst>
            <a:outerShdw sy="23000" kx="-1031184" algn="bl" rotWithShape="0">
              <a:srgbClr val="000000">
                <a:alpha val="18999"/>
              </a:srgbClr>
            </a:outerShdw>
          </a:effectLst>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8447" name="等腰三角形 42"/>
          <p:cNvSpPr/>
          <p:nvPr/>
        </p:nvSpPr>
        <p:spPr>
          <a:xfrm>
            <a:off x="2895600" y="4360863"/>
            <a:ext cx="625475" cy="528637"/>
          </a:xfrm>
          <a:prstGeom prst="triangle">
            <a:avLst>
              <a:gd name="adj" fmla="val 50000"/>
            </a:avLst>
          </a:prstGeom>
          <a:solidFill>
            <a:srgbClr val="85A951">
              <a:alpha val="81960"/>
            </a:srgbClr>
          </a:solidFill>
          <a:ln w="9525">
            <a:noFill/>
          </a:ln>
          <a:effectLst>
            <a:outerShdw sy="23000" kx="-1031184" algn="bl" rotWithShape="0">
              <a:srgbClr val="000000">
                <a:alpha val="18999"/>
              </a:srgbClr>
            </a:outerShdw>
          </a:effectLst>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8448" name="等腰三角形 47"/>
          <p:cNvSpPr/>
          <p:nvPr/>
        </p:nvSpPr>
        <p:spPr>
          <a:xfrm>
            <a:off x="3460750" y="2151063"/>
            <a:ext cx="477838" cy="403225"/>
          </a:xfrm>
          <a:prstGeom prst="triangle">
            <a:avLst>
              <a:gd name="adj" fmla="val 50000"/>
            </a:avLst>
          </a:prstGeom>
          <a:solidFill>
            <a:srgbClr val="85A951">
              <a:alpha val="78822"/>
            </a:srgbClr>
          </a:solidFill>
          <a:ln w="9525">
            <a:noFill/>
          </a:ln>
          <a:effectLst>
            <a:outerShdw sy="23000" kx="-1031184" algn="bl" rotWithShape="0">
              <a:srgbClr val="000000">
                <a:alpha val="18999"/>
              </a:srgbClr>
            </a:outerShdw>
          </a:effectLst>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8449" name="等腰三角形 48"/>
          <p:cNvSpPr/>
          <p:nvPr/>
        </p:nvSpPr>
        <p:spPr>
          <a:xfrm>
            <a:off x="3359150" y="2124075"/>
            <a:ext cx="341313" cy="288925"/>
          </a:xfrm>
          <a:prstGeom prst="triangle">
            <a:avLst>
              <a:gd name="adj" fmla="val 50000"/>
            </a:avLst>
          </a:prstGeom>
          <a:solidFill>
            <a:srgbClr val="85A951">
              <a:alpha val="78822"/>
            </a:srgbClr>
          </a:solidFill>
          <a:ln w="9525">
            <a:noFill/>
          </a:ln>
          <a:effectLst>
            <a:outerShdw sy="23000" kx="-1031184" algn="bl" rotWithShape="0">
              <a:srgbClr val="000000">
                <a:alpha val="18999"/>
              </a:srgbClr>
            </a:outerShdw>
          </a:effectLst>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8450" name="Freeform 13"/>
          <p:cNvSpPr>
            <a:spLocks noEditPoints="1"/>
          </p:cNvSpPr>
          <p:nvPr/>
        </p:nvSpPr>
        <p:spPr>
          <a:xfrm>
            <a:off x="2027079" y="3036887"/>
            <a:ext cx="836613" cy="784225"/>
          </a:xfrm>
          <a:custGeom>
            <a:avLst/>
            <a:gdLst/>
            <a:ahLst/>
            <a:cxnLst>
              <a:cxn ang="0">
                <a:pos x="2147483646" y="2147483646"/>
              </a:cxn>
              <a:cxn ang="0">
                <a:pos x="2147483646" y="0"/>
              </a:cxn>
              <a:cxn ang="0">
                <a:pos x="0" y="0"/>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0" t="0" r="0" b="0"/>
            <a:pathLst>
              <a:path w="243" h="228">
                <a:moveTo>
                  <a:pt x="243" y="175"/>
                </a:moveTo>
                <a:lnTo>
                  <a:pt x="243" y="0"/>
                </a:lnTo>
                <a:lnTo>
                  <a:pt x="0" y="0"/>
                </a:lnTo>
                <a:lnTo>
                  <a:pt x="0" y="175"/>
                </a:lnTo>
                <a:lnTo>
                  <a:pt x="117" y="175"/>
                </a:lnTo>
                <a:lnTo>
                  <a:pt x="117" y="194"/>
                </a:lnTo>
                <a:lnTo>
                  <a:pt x="71" y="219"/>
                </a:lnTo>
                <a:lnTo>
                  <a:pt x="76" y="228"/>
                </a:lnTo>
                <a:lnTo>
                  <a:pt x="122" y="202"/>
                </a:lnTo>
                <a:lnTo>
                  <a:pt x="168" y="228"/>
                </a:lnTo>
                <a:lnTo>
                  <a:pt x="173" y="219"/>
                </a:lnTo>
                <a:lnTo>
                  <a:pt x="127" y="194"/>
                </a:lnTo>
                <a:lnTo>
                  <a:pt x="127" y="175"/>
                </a:lnTo>
                <a:lnTo>
                  <a:pt x="243" y="175"/>
                </a:lnTo>
                <a:close/>
                <a:moveTo>
                  <a:pt x="10" y="10"/>
                </a:moveTo>
                <a:lnTo>
                  <a:pt x="233" y="10"/>
                </a:lnTo>
                <a:lnTo>
                  <a:pt x="233" y="165"/>
                </a:lnTo>
                <a:lnTo>
                  <a:pt x="10" y="165"/>
                </a:lnTo>
                <a:lnTo>
                  <a:pt x="10" y="10"/>
                </a:lnTo>
                <a:close/>
              </a:path>
            </a:pathLst>
          </a:custGeom>
          <a:solidFill>
            <a:schemeClr val="bg1">
              <a:alpha val="100000"/>
            </a:schemeClr>
          </a:solidFill>
          <a:ln w="9525">
            <a:noFill/>
          </a:ln>
        </p:spPr>
        <p:txBody>
          <a:bodyPr/>
          <a:lstStyle/>
          <a:p>
            <a:endParaRPr lang="zh-CN" altLang="en-US"/>
          </a:p>
        </p:txBody>
      </p:sp>
      <p:sp>
        <p:nvSpPr>
          <p:cNvPr id="18451" name="Freeform 14"/>
          <p:cNvSpPr/>
          <p:nvPr/>
        </p:nvSpPr>
        <p:spPr>
          <a:xfrm>
            <a:off x="2098675" y="3285002"/>
            <a:ext cx="450850" cy="375773"/>
          </a:xfrm>
          <a:custGeom>
            <a:avLst/>
            <a:gdLst/>
            <a:ahLst/>
            <a:cxnLst>
              <a:cxn ang="0">
                <a:pos x="2147483646" y="2147483646"/>
              </a:cxn>
              <a:cxn ang="0">
                <a:pos x="2147483646" y="2147483646"/>
              </a:cxn>
              <a:cxn ang="0">
                <a:pos x="2147483646" y="2147483646"/>
              </a:cxn>
              <a:cxn ang="0">
                <a:pos x="2147483646"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 ang="0">
                <a:pos x="2147483646" y="2147483646"/>
              </a:cxn>
            </a:cxnLst>
            <a:rect l="0" t="0" r="0" b="0"/>
            <a:pathLst>
              <a:path w="131" h="93">
                <a:moveTo>
                  <a:pt x="99" y="73"/>
                </a:moveTo>
                <a:lnTo>
                  <a:pt x="70" y="32"/>
                </a:lnTo>
                <a:lnTo>
                  <a:pt x="51" y="68"/>
                </a:lnTo>
                <a:lnTo>
                  <a:pt x="22" y="8"/>
                </a:lnTo>
                <a:lnTo>
                  <a:pt x="0" y="90"/>
                </a:lnTo>
                <a:lnTo>
                  <a:pt x="10" y="93"/>
                </a:lnTo>
                <a:lnTo>
                  <a:pt x="24" y="34"/>
                </a:lnTo>
                <a:lnTo>
                  <a:pt x="51" y="90"/>
                </a:lnTo>
                <a:lnTo>
                  <a:pt x="73" y="51"/>
                </a:lnTo>
                <a:lnTo>
                  <a:pt x="104" y="93"/>
                </a:lnTo>
                <a:lnTo>
                  <a:pt x="131" y="3"/>
                </a:lnTo>
                <a:lnTo>
                  <a:pt x="121" y="0"/>
                </a:lnTo>
                <a:lnTo>
                  <a:pt x="99" y="73"/>
                </a:lnTo>
                <a:close/>
              </a:path>
            </a:pathLst>
          </a:custGeom>
          <a:solidFill>
            <a:schemeClr val="bg1">
              <a:alpha val="100000"/>
            </a:schemeClr>
          </a:solidFill>
          <a:ln w="9525">
            <a:noFill/>
          </a:ln>
        </p:spPr>
        <p:txBody>
          <a:bodyPr/>
          <a:lstStyle/>
          <a:p>
            <a:endParaRPr lang="zh-CN" altLang="en-US"/>
          </a:p>
        </p:txBody>
      </p:sp>
      <p:sp>
        <p:nvSpPr>
          <p:cNvPr id="18452" name="Freeform 15"/>
          <p:cNvSpPr>
            <a:spLocks noEditPoints="1"/>
          </p:cNvSpPr>
          <p:nvPr/>
        </p:nvSpPr>
        <p:spPr>
          <a:xfrm>
            <a:off x="2597150" y="3416300"/>
            <a:ext cx="203200" cy="201613"/>
          </a:xfrm>
          <a:custGeom>
            <a:avLst/>
            <a:gdLst/>
            <a:ahLst/>
            <a:cxnLst>
              <a:cxn ang="0">
                <a:pos x="2147483646" y="0"/>
              </a:cxn>
              <a:cxn ang="0">
                <a:pos x="0" y="2147483646"/>
              </a:cxn>
              <a:cxn ang="0">
                <a:pos x="2147483646" y="2147483646"/>
              </a:cxn>
              <a:cxn ang="0">
                <a:pos x="2147483646" y="2147483646"/>
              </a:cxn>
              <a:cxn ang="0">
                <a:pos x="2147483646" y="0"/>
              </a:cxn>
              <a:cxn ang="0">
                <a:pos x="2147483646" y="2147483646"/>
              </a:cxn>
              <a:cxn ang="0">
                <a:pos x="2147483646" y="2147483646"/>
              </a:cxn>
              <a:cxn ang="0">
                <a:pos x="2147483646" y="2147483646"/>
              </a:cxn>
              <a:cxn ang="0">
                <a:pos x="2147483646" y="2147483646"/>
              </a:cxn>
              <a:cxn ang="0">
                <a:pos x="2147483646" y="2147483646"/>
              </a:cxn>
            </a:cxnLst>
            <a:rect l="0" t="0" r="0" b="0"/>
            <a:pathLst>
              <a:path w="24" h="24">
                <a:moveTo>
                  <a:pt x="12" y="0"/>
                </a:moveTo>
                <a:cubicBezTo>
                  <a:pt x="5" y="0"/>
                  <a:pt x="0" y="5"/>
                  <a:pt x="0" y="12"/>
                </a:cubicBezTo>
                <a:cubicBezTo>
                  <a:pt x="0" y="18"/>
                  <a:pt x="5" y="24"/>
                  <a:pt x="12" y="24"/>
                </a:cubicBezTo>
                <a:cubicBezTo>
                  <a:pt x="18" y="24"/>
                  <a:pt x="24" y="18"/>
                  <a:pt x="24" y="12"/>
                </a:cubicBezTo>
                <a:cubicBezTo>
                  <a:pt x="24" y="5"/>
                  <a:pt x="18" y="0"/>
                  <a:pt x="12" y="0"/>
                </a:cubicBezTo>
                <a:close/>
                <a:moveTo>
                  <a:pt x="12" y="20"/>
                </a:moveTo>
                <a:cubicBezTo>
                  <a:pt x="7" y="20"/>
                  <a:pt x="4" y="16"/>
                  <a:pt x="4" y="12"/>
                </a:cubicBezTo>
                <a:cubicBezTo>
                  <a:pt x="4" y="7"/>
                  <a:pt x="7" y="4"/>
                  <a:pt x="12" y="4"/>
                </a:cubicBezTo>
                <a:cubicBezTo>
                  <a:pt x="16" y="4"/>
                  <a:pt x="20" y="7"/>
                  <a:pt x="20" y="12"/>
                </a:cubicBezTo>
                <a:cubicBezTo>
                  <a:pt x="20" y="16"/>
                  <a:pt x="16" y="20"/>
                  <a:pt x="12" y="20"/>
                </a:cubicBezTo>
                <a:close/>
              </a:path>
            </a:pathLst>
          </a:custGeom>
          <a:solidFill>
            <a:schemeClr val="bg1">
              <a:alpha val="100000"/>
            </a:schemeClr>
          </a:solidFill>
          <a:ln w="9525">
            <a:noFill/>
          </a:ln>
        </p:spPr>
        <p:txBody>
          <a:bodyPr/>
          <a:lstStyle/>
          <a:p>
            <a:endParaRPr lang="zh-CN" altLang="en-US"/>
          </a:p>
        </p:txBody>
      </p:sp>
      <p:sp>
        <p:nvSpPr>
          <p:cNvPr id="18453" name="标题 1"/>
          <p:cNvSpPr txBox="1"/>
          <p:nvPr/>
        </p:nvSpPr>
        <p:spPr>
          <a:xfrm>
            <a:off x="1367313" y="4078339"/>
            <a:ext cx="2333149" cy="384175"/>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zh-CN" altLang="en-US" dirty="0" smtClean="0">
                <a:solidFill>
                  <a:schemeClr val="bg1"/>
                </a:solidFill>
              </a:rPr>
              <a:t>系统设计阶段</a:t>
            </a:r>
            <a:endParaRPr lang="en-US" altLang="zh-CN" sz="2000" dirty="0">
              <a:solidFill>
                <a:schemeClr val="bg1"/>
              </a:solidFill>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任意多边形 2"/>
          <p:cNvSpPr/>
          <p:nvPr/>
        </p:nvSpPr>
        <p:spPr>
          <a:xfrm rot="-5400000">
            <a:off x="3600450" y="-1733550"/>
            <a:ext cx="6858000" cy="10325100"/>
          </a:xfrm>
          <a:custGeom>
            <a:avLst/>
            <a:gdLst/>
            <a:ahLst/>
            <a:cxnLst>
              <a:cxn ang="0">
                <a:pos x="6857993" y="5287552"/>
              </a:cxn>
              <a:cxn ang="0">
                <a:pos x="6857992" y="5617620"/>
              </a:cxn>
              <a:cxn ang="0">
                <a:pos x="0" y="5617619"/>
              </a:cxn>
              <a:cxn ang="0">
                <a:pos x="0" y="1043021"/>
              </a:cxn>
              <a:cxn ang="0">
                <a:pos x="0" y="1042445"/>
              </a:cxn>
              <a:cxn ang="0">
                <a:pos x="1897" y="1042445"/>
              </a:cxn>
              <a:cxn ang="0">
                <a:pos x="3429056" y="0"/>
              </a:cxn>
              <a:cxn ang="0">
                <a:pos x="5405471" y="1042445"/>
              </a:cxn>
              <a:cxn ang="0">
                <a:pos x="5409143" y="1042445"/>
              </a:cxn>
              <a:cxn ang="0">
                <a:pos x="6857993" y="5287552"/>
              </a:cxn>
            </a:cxnLst>
            <a:rect l="0" t="0" r="0" b="0"/>
            <a:pathLst>
              <a:path w="6858001" h="11263086">
                <a:moveTo>
                  <a:pt x="6858001" y="10601314"/>
                </a:moveTo>
                <a:lnTo>
                  <a:pt x="6858000" y="11263086"/>
                </a:lnTo>
                <a:lnTo>
                  <a:pt x="0" y="11263085"/>
                </a:lnTo>
                <a:lnTo>
                  <a:pt x="0" y="2091212"/>
                </a:lnTo>
                <a:lnTo>
                  <a:pt x="0" y="2090056"/>
                </a:lnTo>
                <a:lnTo>
                  <a:pt x="1897" y="2090056"/>
                </a:lnTo>
                <a:lnTo>
                  <a:pt x="3429064" y="0"/>
                </a:lnTo>
                <a:lnTo>
                  <a:pt x="5405479" y="2090056"/>
                </a:lnTo>
                <a:lnTo>
                  <a:pt x="5409151" y="2090056"/>
                </a:lnTo>
                <a:lnTo>
                  <a:pt x="6858001" y="10601314"/>
                </a:lnTo>
                <a:close/>
              </a:path>
            </a:pathLst>
          </a:custGeom>
          <a:solidFill>
            <a:schemeClr val="tx1">
              <a:alpha val="25882"/>
            </a:schemeClr>
          </a:solidFill>
          <a:ln w="9525">
            <a:noFill/>
          </a:ln>
        </p:spPr>
        <p:txBody>
          <a:bodyPr/>
          <a:lstStyle/>
          <a:p>
            <a:endParaRPr lang="zh-CN" altLang="en-US"/>
          </a:p>
        </p:txBody>
      </p:sp>
      <p:sp>
        <p:nvSpPr>
          <p:cNvPr id="15363" name="流程图: 过程 3"/>
          <p:cNvSpPr/>
          <p:nvPr/>
        </p:nvSpPr>
        <p:spPr>
          <a:xfrm>
            <a:off x="5062538" y="5292725"/>
            <a:ext cx="2185987" cy="425450"/>
          </a:xfrm>
          <a:prstGeom prst="flowChartProcess">
            <a:avLst/>
          </a:prstGeom>
          <a:solidFill>
            <a:schemeClr val="accent1">
              <a:alpha val="23921"/>
            </a:scheme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solidFill>
                <a:srgbClr val="FFFFFF"/>
              </a:solidFill>
            </a:endParaRPr>
          </a:p>
        </p:txBody>
      </p:sp>
      <p:sp>
        <p:nvSpPr>
          <p:cNvPr id="15364" name="流程图: 过程 4"/>
          <p:cNvSpPr/>
          <p:nvPr/>
        </p:nvSpPr>
        <p:spPr>
          <a:xfrm>
            <a:off x="7627938" y="3900488"/>
            <a:ext cx="3194050" cy="425450"/>
          </a:xfrm>
          <a:prstGeom prst="flowChartProcess">
            <a:avLst/>
          </a:prstGeom>
          <a:solidFill>
            <a:schemeClr val="accent1">
              <a:alpha val="23921"/>
            </a:scheme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solidFill>
                <a:srgbClr val="FFFFFF"/>
              </a:solidFill>
            </a:endParaRPr>
          </a:p>
        </p:txBody>
      </p:sp>
      <p:sp>
        <p:nvSpPr>
          <p:cNvPr id="15365" name="文本框 6"/>
          <p:cNvSpPr txBox="1"/>
          <p:nvPr/>
        </p:nvSpPr>
        <p:spPr>
          <a:xfrm>
            <a:off x="4930775" y="2689225"/>
            <a:ext cx="1135247" cy="338554"/>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r>
              <a:rPr lang="en-US" altLang="zh-CN" sz="1600" dirty="0" smtClean="0">
                <a:solidFill>
                  <a:schemeClr val="bg1"/>
                </a:solidFill>
              </a:rPr>
              <a:t>About</a:t>
            </a:r>
            <a:r>
              <a:rPr lang="zh-CN" altLang="en-US" sz="1600" dirty="0" smtClean="0">
                <a:solidFill>
                  <a:schemeClr val="bg1"/>
                </a:solidFill>
              </a:rPr>
              <a:t> </a:t>
            </a:r>
            <a:r>
              <a:rPr lang="en-US" altLang="zh-CN" sz="1600" dirty="0" smtClean="0">
                <a:solidFill>
                  <a:schemeClr val="bg1"/>
                </a:solidFill>
              </a:rPr>
              <a:t>UML</a:t>
            </a:r>
            <a:endParaRPr lang="en-US" altLang="zh-CN" sz="1600" dirty="0">
              <a:solidFill>
                <a:schemeClr val="bg1"/>
              </a:solidFill>
            </a:endParaRPr>
          </a:p>
        </p:txBody>
      </p:sp>
      <p:sp>
        <p:nvSpPr>
          <p:cNvPr id="15366" name="文本框 6"/>
          <p:cNvSpPr txBox="1"/>
          <p:nvPr/>
        </p:nvSpPr>
        <p:spPr>
          <a:xfrm>
            <a:off x="3876675" y="1981200"/>
            <a:ext cx="815975" cy="985838"/>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r>
              <a:rPr lang="en-US" altLang="zh-CN" sz="5800" dirty="0">
                <a:solidFill>
                  <a:schemeClr val="bg1"/>
                </a:solidFill>
                <a:latin typeface="Baiduan Number" pitchFamily="34" charset="0"/>
              </a:rPr>
              <a:t>01</a:t>
            </a:r>
            <a:endParaRPr lang="zh-CN" altLang="en-US" sz="5800" dirty="0">
              <a:solidFill>
                <a:schemeClr val="bg1"/>
              </a:solidFill>
              <a:latin typeface="Baiduan Number" pitchFamily="34" charset="0"/>
            </a:endParaRPr>
          </a:p>
        </p:txBody>
      </p:sp>
      <p:sp>
        <p:nvSpPr>
          <p:cNvPr id="15367" name="文本框 9"/>
          <p:cNvSpPr txBox="1"/>
          <p:nvPr/>
        </p:nvSpPr>
        <p:spPr>
          <a:xfrm>
            <a:off x="7997304" y="2710241"/>
            <a:ext cx="2824684" cy="338554"/>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r>
              <a:rPr lang="en-US" altLang="zh-CN" sz="1600" dirty="0" smtClean="0">
                <a:solidFill>
                  <a:schemeClr val="bg1"/>
                </a:solidFill>
              </a:rPr>
              <a:t>Software</a:t>
            </a:r>
            <a:r>
              <a:rPr lang="zh-CN" altLang="en-US" sz="1600" dirty="0" smtClean="0">
                <a:solidFill>
                  <a:schemeClr val="bg1"/>
                </a:solidFill>
              </a:rPr>
              <a:t> </a:t>
            </a:r>
            <a:r>
              <a:rPr lang="en-US" altLang="zh-CN" sz="1600" dirty="0" smtClean="0">
                <a:solidFill>
                  <a:schemeClr val="bg1"/>
                </a:solidFill>
              </a:rPr>
              <a:t>engineering</a:t>
            </a:r>
            <a:r>
              <a:rPr lang="zh-CN" altLang="en-US" sz="1600" dirty="0" smtClean="0">
                <a:solidFill>
                  <a:schemeClr val="bg1"/>
                </a:solidFill>
              </a:rPr>
              <a:t> </a:t>
            </a:r>
            <a:r>
              <a:rPr lang="en-US" altLang="zh-CN" sz="1600" dirty="0" smtClean="0">
                <a:solidFill>
                  <a:schemeClr val="bg1"/>
                </a:solidFill>
              </a:rPr>
              <a:t>with</a:t>
            </a:r>
            <a:r>
              <a:rPr lang="zh-CN" altLang="en-US" sz="1600" dirty="0" smtClean="0">
                <a:solidFill>
                  <a:schemeClr val="bg1"/>
                </a:solidFill>
              </a:rPr>
              <a:t> </a:t>
            </a:r>
            <a:r>
              <a:rPr lang="en-US" altLang="zh-CN" sz="1600" dirty="0" smtClean="0">
                <a:solidFill>
                  <a:schemeClr val="bg1"/>
                </a:solidFill>
              </a:rPr>
              <a:t>UML</a:t>
            </a:r>
            <a:endParaRPr lang="en-US" altLang="zh-CN" sz="1600" dirty="0">
              <a:solidFill>
                <a:schemeClr val="bg1"/>
              </a:solidFill>
            </a:endParaRPr>
          </a:p>
        </p:txBody>
      </p:sp>
      <p:sp>
        <p:nvSpPr>
          <p:cNvPr id="15368" name="文本框 12"/>
          <p:cNvSpPr txBox="1"/>
          <p:nvPr/>
        </p:nvSpPr>
        <p:spPr>
          <a:xfrm>
            <a:off x="7670800" y="4344988"/>
            <a:ext cx="3214726" cy="338554"/>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r>
              <a:rPr lang="en-US" altLang="zh-CN" sz="1600" dirty="0" smtClean="0">
                <a:solidFill>
                  <a:schemeClr val="bg1"/>
                </a:solidFill>
              </a:rPr>
              <a:t>System</a:t>
            </a:r>
            <a:r>
              <a:rPr lang="zh-CN" altLang="en-US" sz="1600" dirty="0" smtClean="0">
                <a:solidFill>
                  <a:schemeClr val="bg1"/>
                </a:solidFill>
              </a:rPr>
              <a:t> </a:t>
            </a:r>
            <a:r>
              <a:rPr lang="en-US" altLang="zh-CN" sz="1600" dirty="0" smtClean="0">
                <a:solidFill>
                  <a:schemeClr val="bg1"/>
                </a:solidFill>
              </a:rPr>
              <a:t>design</a:t>
            </a:r>
            <a:r>
              <a:rPr lang="zh-CN" altLang="en-US" sz="1600" dirty="0" smtClean="0">
                <a:solidFill>
                  <a:schemeClr val="bg1"/>
                </a:solidFill>
              </a:rPr>
              <a:t> </a:t>
            </a:r>
            <a:r>
              <a:rPr lang="en-US" altLang="zh-CN" sz="1600" dirty="0" smtClean="0">
                <a:solidFill>
                  <a:schemeClr val="bg1"/>
                </a:solidFill>
              </a:rPr>
              <a:t>of</a:t>
            </a:r>
            <a:r>
              <a:rPr lang="zh-CN" altLang="en-US" sz="1600" dirty="0" smtClean="0">
                <a:solidFill>
                  <a:schemeClr val="bg1"/>
                </a:solidFill>
              </a:rPr>
              <a:t> </a:t>
            </a:r>
            <a:r>
              <a:rPr lang="en-US" altLang="zh-CN" sz="1600" dirty="0" smtClean="0">
                <a:solidFill>
                  <a:schemeClr val="bg1"/>
                </a:solidFill>
              </a:rPr>
              <a:t>software</a:t>
            </a:r>
            <a:r>
              <a:rPr lang="zh-CN" altLang="en-US" sz="1600" dirty="0" smtClean="0">
                <a:solidFill>
                  <a:schemeClr val="bg1"/>
                </a:solidFill>
              </a:rPr>
              <a:t> </a:t>
            </a:r>
            <a:r>
              <a:rPr lang="en-US" altLang="zh-CN" sz="1600" dirty="0" smtClean="0">
                <a:solidFill>
                  <a:schemeClr val="bg1"/>
                </a:solidFill>
              </a:rPr>
              <a:t>with</a:t>
            </a:r>
            <a:r>
              <a:rPr lang="zh-CN" altLang="en-US" sz="1600" dirty="0" smtClean="0">
                <a:solidFill>
                  <a:schemeClr val="bg1"/>
                </a:solidFill>
              </a:rPr>
              <a:t> </a:t>
            </a:r>
            <a:r>
              <a:rPr lang="en-US" altLang="zh-CN" sz="1600" dirty="0" smtClean="0">
                <a:solidFill>
                  <a:schemeClr val="bg1"/>
                </a:solidFill>
              </a:rPr>
              <a:t>UML</a:t>
            </a:r>
            <a:endParaRPr lang="zh-CN" altLang="en-US" sz="1600" dirty="0">
              <a:solidFill>
                <a:schemeClr val="bg1"/>
              </a:solidFill>
            </a:endParaRPr>
          </a:p>
        </p:txBody>
      </p:sp>
      <p:sp>
        <p:nvSpPr>
          <p:cNvPr id="15369" name="文本框 9"/>
          <p:cNvSpPr txBox="1"/>
          <p:nvPr/>
        </p:nvSpPr>
        <p:spPr>
          <a:xfrm>
            <a:off x="7559675" y="3951288"/>
            <a:ext cx="2550698" cy="400110"/>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r>
              <a:rPr lang="en-US" altLang="zh-CN" sz="2000" dirty="0" smtClean="0">
                <a:solidFill>
                  <a:schemeClr val="bg1"/>
                </a:solidFill>
                <a:latin typeface="方正兰亭黑简体" panose="02000000000000000000" pitchFamily="2" charset="-122"/>
              </a:rPr>
              <a:t>UML</a:t>
            </a:r>
            <a:r>
              <a:rPr lang="zh-CN" altLang="en-US" sz="2000" dirty="0" smtClean="0">
                <a:solidFill>
                  <a:schemeClr val="bg1"/>
                </a:solidFill>
                <a:latin typeface="方正兰亭黑简体" panose="02000000000000000000" pitchFamily="2" charset="-122"/>
              </a:rPr>
              <a:t>与软件系统设计</a:t>
            </a:r>
            <a:endParaRPr lang="zh-CN" altLang="en-US" sz="2000" dirty="0">
              <a:solidFill>
                <a:schemeClr val="bg1"/>
              </a:solidFill>
              <a:latin typeface="方正兰亭黑简体" panose="02000000000000000000" pitchFamily="2" charset="-122"/>
            </a:endParaRPr>
          </a:p>
        </p:txBody>
      </p:sp>
      <p:sp>
        <p:nvSpPr>
          <p:cNvPr id="15370" name="文本框 10"/>
          <p:cNvSpPr txBox="1"/>
          <p:nvPr/>
        </p:nvSpPr>
        <p:spPr>
          <a:xfrm>
            <a:off x="6648450" y="3568700"/>
            <a:ext cx="1039813" cy="984250"/>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r>
              <a:rPr lang="en-US" altLang="zh-CN" sz="5800" dirty="0">
                <a:solidFill>
                  <a:schemeClr val="bg1"/>
                </a:solidFill>
                <a:latin typeface="Baiduan Number" pitchFamily="34" charset="0"/>
              </a:rPr>
              <a:t>04</a:t>
            </a:r>
            <a:endParaRPr lang="zh-CN" altLang="en-US" sz="5800" dirty="0">
              <a:solidFill>
                <a:schemeClr val="bg1"/>
              </a:solidFill>
              <a:latin typeface="Baiduan Number" pitchFamily="34" charset="0"/>
            </a:endParaRPr>
          </a:p>
        </p:txBody>
      </p:sp>
      <p:sp>
        <p:nvSpPr>
          <p:cNvPr id="15371" name="文本框 11"/>
          <p:cNvSpPr txBox="1"/>
          <p:nvPr/>
        </p:nvSpPr>
        <p:spPr>
          <a:xfrm>
            <a:off x="3011488" y="3594100"/>
            <a:ext cx="989012" cy="985838"/>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r>
              <a:rPr lang="en-US" altLang="zh-CN" sz="5800" dirty="0">
                <a:solidFill>
                  <a:schemeClr val="bg1"/>
                </a:solidFill>
                <a:latin typeface="Baiduan Number" pitchFamily="34" charset="0"/>
              </a:rPr>
              <a:t>03</a:t>
            </a:r>
            <a:endParaRPr lang="zh-CN" altLang="en-US" sz="5800" dirty="0">
              <a:solidFill>
                <a:schemeClr val="bg1"/>
              </a:solidFill>
              <a:latin typeface="Baiduan Number" pitchFamily="34" charset="0"/>
            </a:endParaRPr>
          </a:p>
        </p:txBody>
      </p:sp>
      <p:sp>
        <p:nvSpPr>
          <p:cNvPr id="15372" name="文本框 22"/>
          <p:cNvSpPr txBox="1"/>
          <p:nvPr/>
        </p:nvSpPr>
        <p:spPr>
          <a:xfrm>
            <a:off x="5046663" y="5708650"/>
            <a:ext cx="2222468" cy="338554"/>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r>
              <a:rPr lang="en-US" altLang="zh-CN" sz="1600" dirty="0" smtClean="0">
                <a:solidFill>
                  <a:schemeClr val="bg1"/>
                </a:solidFill>
              </a:rPr>
              <a:t>Last</a:t>
            </a:r>
            <a:r>
              <a:rPr lang="zh-CN" altLang="en-US" sz="1600" dirty="0" smtClean="0">
                <a:solidFill>
                  <a:schemeClr val="bg1"/>
                </a:solidFill>
              </a:rPr>
              <a:t> </a:t>
            </a:r>
            <a:r>
              <a:rPr lang="en-US" altLang="zh-CN" sz="1600" dirty="0" smtClean="0">
                <a:solidFill>
                  <a:schemeClr val="bg1"/>
                </a:solidFill>
              </a:rPr>
              <a:t>two</a:t>
            </a:r>
            <a:r>
              <a:rPr lang="zh-CN" altLang="en-US" sz="1600" dirty="0" smtClean="0">
                <a:solidFill>
                  <a:schemeClr val="bg1"/>
                </a:solidFill>
              </a:rPr>
              <a:t> </a:t>
            </a:r>
            <a:r>
              <a:rPr lang="en-US" altLang="zh-CN" sz="1600" dirty="0" smtClean="0">
                <a:solidFill>
                  <a:schemeClr val="bg1"/>
                </a:solidFill>
              </a:rPr>
              <a:t>steps</a:t>
            </a:r>
            <a:r>
              <a:rPr lang="zh-CN" altLang="en-US" sz="1600" dirty="0" smtClean="0">
                <a:solidFill>
                  <a:schemeClr val="bg1"/>
                </a:solidFill>
              </a:rPr>
              <a:t> </a:t>
            </a:r>
            <a:r>
              <a:rPr lang="en-US" altLang="zh-CN" sz="1600" dirty="0" smtClean="0">
                <a:solidFill>
                  <a:schemeClr val="bg1"/>
                </a:solidFill>
              </a:rPr>
              <a:t>with</a:t>
            </a:r>
            <a:r>
              <a:rPr lang="zh-CN" altLang="en-US" sz="1600" dirty="0" smtClean="0">
                <a:solidFill>
                  <a:schemeClr val="bg1"/>
                </a:solidFill>
              </a:rPr>
              <a:t> </a:t>
            </a:r>
            <a:r>
              <a:rPr lang="en-US" altLang="zh-CN" sz="1600" dirty="0" smtClean="0">
                <a:solidFill>
                  <a:schemeClr val="bg1"/>
                </a:solidFill>
              </a:rPr>
              <a:t>UML</a:t>
            </a:r>
            <a:endParaRPr lang="zh-CN" altLang="en-US" sz="1600" dirty="0">
              <a:solidFill>
                <a:schemeClr val="bg1"/>
              </a:solidFill>
            </a:endParaRPr>
          </a:p>
        </p:txBody>
      </p:sp>
      <p:sp>
        <p:nvSpPr>
          <p:cNvPr id="15373" name="文本框 13"/>
          <p:cNvSpPr txBox="1"/>
          <p:nvPr/>
        </p:nvSpPr>
        <p:spPr>
          <a:xfrm>
            <a:off x="5013325" y="5326063"/>
            <a:ext cx="2807179" cy="400110"/>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r>
              <a:rPr lang="en-US" altLang="zh-CN" sz="2000" dirty="0" smtClean="0">
                <a:solidFill>
                  <a:schemeClr val="bg1"/>
                </a:solidFill>
                <a:latin typeface="方正兰亭黑简体" panose="02000000000000000000" pitchFamily="2" charset="-122"/>
              </a:rPr>
              <a:t>UML</a:t>
            </a:r>
            <a:r>
              <a:rPr lang="zh-CN" altLang="en-US" sz="2000" dirty="0" smtClean="0">
                <a:solidFill>
                  <a:schemeClr val="bg1"/>
                </a:solidFill>
                <a:latin typeface="方正兰亭黑简体" panose="02000000000000000000" pitchFamily="2" charset="-122"/>
              </a:rPr>
              <a:t>与实现／测试阶段</a:t>
            </a:r>
            <a:endParaRPr lang="zh-CN" altLang="en-US" sz="2000" dirty="0">
              <a:solidFill>
                <a:schemeClr val="bg1"/>
              </a:solidFill>
              <a:latin typeface="方正兰亭黑简体" panose="02000000000000000000" pitchFamily="2" charset="-122"/>
            </a:endParaRPr>
          </a:p>
        </p:txBody>
      </p:sp>
      <p:sp>
        <p:nvSpPr>
          <p:cNvPr id="15374" name="文本框 14"/>
          <p:cNvSpPr txBox="1"/>
          <p:nvPr/>
        </p:nvSpPr>
        <p:spPr>
          <a:xfrm>
            <a:off x="4022725" y="4987925"/>
            <a:ext cx="995363" cy="984250"/>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r>
              <a:rPr lang="en-US" altLang="zh-CN" sz="5800" dirty="0">
                <a:solidFill>
                  <a:schemeClr val="bg1"/>
                </a:solidFill>
                <a:latin typeface="Baiduan Number" pitchFamily="34" charset="0"/>
              </a:rPr>
              <a:t>05</a:t>
            </a:r>
            <a:endParaRPr lang="zh-CN" altLang="en-US" sz="5800" dirty="0">
              <a:solidFill>
                <a:schemeClr val="bg1"/>
              </a:solidFill>
              <a:latin typeface="Baiduan Number" pitchFamily="34" charset="0"/>
            </a:endParaRPr>
          </a:p>
        </p:txBody>
      </p:sp>
      <p:sp>
        <p:nvSpPr>
          <p:cNvPr id="15375" name="文本框 37"/>
          <p:cNvSpPr txBox="1"/>
          <p:nvPr/>
        </p:nvSpPr>
        <p:spPr>
          <a:xfrm>
            <a:off x="9307513" y="5675868"/>
            <a:ext cx="2632324" cy="338554"/>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r>
              <a:rPr lang="en-US" altLang="zh-CN" sz="1600" dirty="0" smtClean="0">
                <a:solidFill>
                  <a:schemeClr val="bg1"/>
                </a:solidFill>
              </a:rPr>
              <a:t>Questions</a:t>
            </a:r>
            <a:r>
              <a:rPr lang="zh-CN" altLang="en-US" sz="1600" dirty="0" smtClean="0">
                <a:solidFill>
                  <a:schemeClr val="bg1"/>
                </a:solidFill>
              </a:rPr>
              <a:t> </a:t>
            </a:r>
            <a:r>
              <a:rPr lang="en-US" altLang="zh-CN" sz="1600" dirty="0" smtClean="0">
                <a:solidFill>
                  <a:schemeClr val="bg1"/>
                </a:solidFill>
              </a:rPr>
              <a:t>and</a:t>
            </a:r>
            <a:r>
              <a:rPr lang="zh-CN" altLang="en-US" sz="1600" dirty="0" smtClean="0">
                <a:solidFill>
                  <a:schemeClr val="bg1"/>
                </a:solidFill>
              </a:rPr>
              <a:t> </a:t>
            </a:r>
            <a:r>
              <a:rPr lang="en-US" altLang="zh-CN" sz="1600" dirty="0" smtClean="0">
                <a:solidFill>
                  <a:schemeClr val="bg1"/>
                </a:solidFill>
              </a:rPr>
              <a:t>responsibility</a:t>
            </a:r>
            <a:r>
              <a:rPr lang="zh-CN" altLang="en-US" sz="1600" dirty="0" smtClean="0">
                <a:solidFill>
                  <a:schemeClr val="bg1"/>
                </a:solidFill>
              </a:rPr>
              <a:t> </a:t>
            </a:r>
            <a:r>
              <a:rPr lang="en-US" altLang="zh-CN" sz="1600" dirty="0" smtClean="0">
                <a:solidFill>
                  <a:schemeClr val="bg1"/>
                </a:solidFill>
              </a:rPr>
              <a:t> </a:t>
            </a:r>
            <a:endParaRPr lang="en-US" altLang="zh-CN" sz="1600" dirty="0">
              <a:solidFill>
                <a:schemeClr val="bg1"/>
              </a:solidFill>
            </a:endParaRPr>
          </a:p>
        </p:txBody>
      </p:sp>
      <p:sp>
        <p:nvSpPr>
          <p:cNvPr id="15376" name="文本框 16"/>
          <p:cNvSpPr txBox="1"/>
          <p:nvPr/>
        </p:nvSpPr>
        <p:spPr>
          <a:xfrm>
            <a:off x="8304213" y="4987925"/>
            <a:ext cx="1003300" cy="984250"/>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r>
              <a:rPr lang="en-US" altLang="zh-CN" sz="5800" dirty="0">
                <a:solidFill>
                  <a:schemeClr val="bg1"/>
                </a:solidFill>
                <a:latin typeface="Baiduan Number" pitchFamily="34" charset="0"/>
              </a:rPr>
              <a:t>06</a:t>
            </a:r>
            <a:endParaRPr lang="zh-CN" altLang="en-US" sz="5800" dirty="0">
              <a:solidFill>
                <a:schemeClr val="bg1"/>
              </a:solidFill>
              <a:latin typeface="Baiduan Number" pitchFamily="34" charset="0"/>
            </a:endParaRPr>
          </a:p>
        </p:txBody>
      </p:sp>
      <p:sp>
        <p:nvSpPr>
          <p:cNvPr id="15377" name="任意多边形 17"/>
          <p:cNvSpPr/>
          <p:nvPr/>
        </p:nvSpPr>
        <p:spPr>
          <a:xfrm>
            <a:off x="4719638" y="-55562"/>
            <a:ext cx="8632825" cy="1152525"/>
          </a:xfrm>
          <a:custGeom>
            <a:avLst/>
            <a:gdLst/>
            <a:ahLst/>
            <a:cxnLst>
              <a:cxn ang="0">
                <a:pos x="8571" y="0"/>
              </a:cxn>
              <a:cxn ang="0">
                <a:pos x="4461174" y="0"/>
              </a:cxn>
              <a:cxn ang="0">
                <a:pos x="8626429" y="1154740"/>
              </a:cxn>
              <a:cxn ang="0">
                <a:pos x="0" y="43402"/>
              </a:cxn>
              <a:cxn ang="0">
                <a:pos x="8571" y="0"/>
              </a:cxn>
            </a:cxnLst>
            <a:rect l="0" t="0" r="0" b="0"/>
            <a:pathLst>
              <a:path w="8633739" h="1152210">
                <a:moveTo>
                  <a:pt x="8579" y="0"/>
                </a:moveTo>
                <a:lnTo>
                  <a:pt x="4464954" y="0"/>
                </a:lnTo>
                <a:lnTo>
                  <a:pt x="8633739" y="1152210"/>
                </a:lnTo>
                <a:lnTo>
                  <a:pt x="0" y="43306"/>
                </a:lnTo>
                <a:lnTo>
                  <a:pt x="8579" y="0"/>
                </a:lnTo>
                <a:close/>
              </a:path>
            </a:pathLst>
          </a:custGeom>
          <a:solidFill>
            <a:srgbClr val="3A7630">
              <a:alpha val="39999"/>
            </a:srgbClr>
          </a:solidFill>
          <a:ln w="9525">
            <a:noFill/>
          </a:ln>
        </p:spPr>
        <p:txBody>
          <a:bodyPr/>
          <a:lstStyle/>
          <a:p>
            <a:endParaRPr lang="zh-CN" altLang="en-US"/>
          </a:p>
        </p:txBody>
      </p:sp>
      <p:sp>
        <p:nvSpPr>
          <p:cNvPr id="15378" name="流程图: 过程 20"/>
          <p:cNvSpPr/>
          <p:nvPr/>
        </p:nvSpPr>
        <p:spPr>
          <a:xfrm>
            <a:off x="7947025" y="2274888"/>
            <a:ext cx="3241675" cy="425450"/>
          </a:xfrm>
          <a:prstGeom prst="flowChartProcess">
            <a:avLst/>
          </a:prstGeom>
          <a:solidFill>
            <a:schemeClr val="accent1">
              <a:alpha val="23921"/>
            </a:scheme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solidFill>
                <a:srgbClr val="FFFFFF"/>
              </a:solidFill>
            </a:endParaRPr>
          </a:p>
        </p:txBody>
      </p:sp>
      <p:sp>
        <p:nvSpPr>
          <p:cNvPr id="15379" name="文本框 21"/>
          <p:cNvSpPr txBox="1"/>
          <p:nvPr/>
        </p:nvSpPr>
        <p:spPr>
          <a:xfrm>
            <a:off x="7059613" y="1939925"/>
            <a:ext cx="985837" cy="984250"/>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r>
              <a:rPr lang="en-US" altLang="zh-CN" sz="5800" dirty="0">
                <a:solidFill>
                  <a:schemeClr val="bg1"/>
                </a:solidFill>
                <a:latin typeface="Baiduan Number" pitchFamily="34" charset="0"/>
              </a:rPr>
              <a:t>02</a:t>
            </a:r>
            <a:endParaRPr lang="zh-CN" altLang="en-US" sz="5800" dirty="0">
              <a:solidFill>
                <a:schemeClr val="bg1"/>
              </a:solidFill>
              <a:latin typeface="Baiduan Number" pitchFamily="34" charset="0"/>
            </a:endParaRPr>
          </a:p>
        </p:txBody>
      </p:sp>
      <p:sp>
        <p:nvSpPr>
          <p:cNvPr id="15380" name="文本框 22"/>
          <p:cNvSpPr txBox="1"/>
          <p:nvPr/>
        </p:nvSpPr>
        <p:spPr>
          <a:xfrm>
            <a:off x="7926388" y="2303463"/>
            <a:ext cx="2100255" cy="400110"/>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r>
              <a:rPr lang="en-US" altLang="zh-CN" sz="2000" dirty="0" smtClean="0">
                <a:solidFill>
                  <a:schemeClr val="bg1"/>
                </a:solidFill>
                <a:latin typeface="方正兰亭黑简体" panose="02000000000000000000" pitchFamily="2" charset="-122"/>
              </a:rPr>
              <a:t>UML</a:t>
            </a:r>
            <a:r>
              <a:rPr lang="zh-CN" altLang="en-US" sz="2000" dirty="0" smtClean="0">
                <a:solidFill>
                  <a:schemeClr val="bg1"/>
                </a:solidFill>
                <a:latin typeface="方正兰亭黑简体" panose="02000000000000000000" pitchFamily="2" charset="-122"/>
              </a:rPr>
              <a:t>与软件开发</a:t>
            </a:r>
            <a:endParaRPr lang="zh-CN" altLang="en-US" sz="2000" dirty="0">
              <a:solidFill>
                <a:schemeClr val="bg1"/>
              </a:solidFill>
              <a:latin typeface="方正兰亭黑简体" panose="02000000000000000000" pitchFamily="2" charset="-122"/>
            </a:endParaRPr>
          </a:p>
        </p:txBody>
      </p:sp>
      <p:sp>
        <p:nvSpPr>
          <p:cNvPr id="15381" name="流程图: 过程 23"/>
          <p:cNvSpPr/>
          <p:nvPr/>
        </p:nvSpPr>
        <p:spPr>
          <a:xfrm>
            <a:off x="4740275" y="2274888"/>
            <a:ext cx="1908175" cy="425450"/>
          </a:xfrm>
          <a:prstGeom prst="flowChartProcess">
            <a:avLst/>
          </a:prstGeom>
          <a:solidFill>
            <a:schemeClr val="accent1">
              <a:alpha val="23921"/>
            </a:scheme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solidFill>
                <a:srgbClr val="FFFFFF"/>
              </a:solidFill>
            </a:endParaRPr>
          </a:p>
        </p:txBody>
      </p:sp>
      <p:sp>
        <p:nvSpPr>
          <p:cNvPr id="15382" name="流程图: 过程 24"/>
          <p:cNvSpPr/>
          <p:nvPr/>
        </p:nvSpPr>
        <p:spPr>
          <a:xfrm>
            <a:off x="3941763" y="3916363"/>
            <a:ext cx="1724025" cy="423862"/>
          </a:xfrm>
          <a:prstGeom prst="flowChartProcess">
            <a:avLst/>
          </a:prstGeom>
          <a:solidFill>
            <a:schemeClr val="accent1">
              <a:alpha val="23921"/>
            </a:scheme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solidFill>
                <a:srgbClr val="FFFFFF"/>
              </a:solidFill>
            </a:endParaRPr>
          </a:p>
        </p:txBody>
      </p:sp>
      <p:sp>
        <p:nvSpPr>
          <p:cNvPr id="15383" name="文本框 25"/>
          <p:cNvSpPr txBox="1"/>
          <p:nvPr/>
        </p:nvSpPr>
        <p:spPr>
          <a:xfrm>
            <a:off x="4708525" y="2319338"/>
            <a:ext cx="1268296" cy="400110"/>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r>
              <a:rPr lang="en-US" altLang="zh-CN" sz="2000" dirty="0" smtClean="0">
                <a:solidFill>
                  <a:schemeClr val="bg1"/>
                </a:solidFill>
                <a:latin typeface="方正兰亭黑简体" panose="02000000000000000000" pitchFamily="2" charset="-122"/>
              </a:rPr>
              <a:t>UML</a:t>
            </a:r>
            <a:r>
              <a:rPr lang="zh-CN" altLang="en-US" sz="2000" dirty="0" smtClean="0">
                <a:solidFill>
                  <a:schemeClr val="bg1"/>
                </a:solidFill>
                <a:latin typeface="方正兰亭黑简体" panose="02000000000000000000" pitchFamily="2" charset="-122"/>
              </a:rPr>
              <a:t>概述</a:t>
            </a:r>
            <a:endParaRPr lang="zh-CN" altLang="en-US" sz="2000" dirty="0">
              <a:solidFill>
                <a:schemeClr val="bg1"/>
              </a:solidFill>
              <a:latin typeface="方正兰亭黑简体" panose="02000000000000000000" pitchFamily="2" charset="-122"/>
            </a:endParaRPr>
          </a:p>
        </p:txBody>
      </p:sp>
      <p:sp>
        <p:nvSpPr>
          <p:cNvPr id="15384" name="文本框 15"/>
          <p:cNvSpPr txBox="1"/>
          <p:nvPr/>
        </p:nvSpPr>
        <p:spPr>
          <a:xfrm>
            <a:off x="3947119" y="4384258"/>
            <a:ext cx="2880917" cy="338554"/>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r>
              <a:rPr lang="en-US" altLang="zh-CN" sz="1600" dirty="0" smtClean="0">
                <a:solidFill>
                  <a:schemeClr val="bg1"/>
                </a:solidFill>
              </a:rPr>
              <a:t>Requirement</a:t>
            </a:r>
            <a:r>
              <a:rPr lang="zh-CN" altLang="en-US" sz="1600" dirty="0" smtClean="0">
                <a:solidFill>
                  <a:schemeClr val="bg1"/>
                </a:solidFill>
              </a:rPr>
              <a:t> </a:t>
            </a:r>
            <a:r>
              <a:rPr lang="en-US" altLang="zh-CN" sz="1600" dirty="0" smtClean="0">
                <a:solidFill>
                  <a:schemeClr val="bg1"/>
                </a:solidFill>
              </a:rPr>
              <a:t>analysis</a:t>
            </a:r>
            <a:r>
              <a:rPr lang="zh-CN" altLang="en-US" sz="1600" dirty="0" smtClean="0">
                <a:solidFill>
                  <a:schemeClr val="bg1"/>
                </a:solidFill>
              </a:rPr>
              <a:t> </a:t>
            </a:r>
            <a:r>
              <a:rPr lang="en-US" altLang="zh-CN" sz="1600" dirty="0" smtClean="0">
                <a:solidFill>
                  <a:schemeClr val="bg1"/>
                </a:solidFill>
              </a:rPr>
              <a:t>with</a:t>
            </a:r>
            <a:r>
              <a:rPr lang="zh-CN" altLang="en-US" sz="1600" dirty="0" smtClean="0">
                <a:solidFill>
                  <a:schemeClr val="bg1"/>
                </a:solidFill>
              </a:rPr>
              <a:t> </a:t>
            </a:r>
            <a:r>
              <a:rPr lang="en-US" altLang="zh-CN" sz="1600" dirty="0" smtClean="0">
                <a:solidFill>
                  <a:schemeClr val="bg1"/>
                </a:solidFill>
              </a:rPr>
              <a:t>UML</a:t>
            </a:r>
            <a:endParaRPr lang="zh-CN" altLang="en-US" sz="1600" dirty="0">
              <a:solidFill>
                <a:schemeClr val="bg1"/>
              </a:solidFill>
            </a:endParaRPr>
          </a:p>
        </p:txBody>
      </p:sp>
      <p:sp>
        <p:nvSpPr>
          <p:cNvPr id="15385" name="文本框 27"/>
          <p:cNvSpPr txBox="1"/>
          <p:nvPr/>
        </p:nvSpPr>
        <p:spPr>
          <a:xfrm>
            <a:off x="3941763" y="3962400"/>
            <a:ext cx="2037737" cy="400110"/>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r>
              <a:rPr lang="en-US" altLang="zh-CN" sz="2000" dirty="0" smtClean="0">
                <a:solidFill>
                  <a:schemeClr val="bg1"/>
                </a:solidFill>
                <a:latin typeface="方正兰亭黑简体" panose="02000000000000000000" pitchFamily="2" charset="-122"/>
              </a:rPr>
              <a:t>UML</a:t>
            </a:r>
            <a:r>
              <a:rPr lang="zh-CN" altLang="en-US" sz="2000" dirty="0" smtClean="0">
                <a:solidFill>
                  <a:schemeClr val="bg1"/>
                </a:solidFill>
                <a:latin typeface="方正兰亭黑简体" panose="02000000000000000000" pitchFamily="2" charset="-122"/>
              </a:rPr>
              <a:t>与需求分析</a:t>
            </a:r>
            <a:endParaRPr lang="zh-CN" altLang="en-US" sz="2000" dirty="0">
              <a:solidFill>
                <a:schemeClr val="bg1"/>
              </a:solidFill>
              <a:latin typeface="方正兰亭黑简体" panose="02000000000000000000" pitchFamily="2" charset="-122"/>
            </a:endParaRPr>
          </a:p>
        </p:txBody>
      </p:sp>
      <p:sp>
        <p:nvSpPr>
          <p:cNvPr id="15386" name="流程图: 过程 28"/>
          <p:cNvSpPr/>
          <p:nvPr/>
        </p:nvSpPr>
        <p:spPr>
          <a:xfrm>
            <a:off x="9309100" y="5292725"/>
            <a:ext cx="1984375" cy="425450"/>
          </a:xfrm>
          <a:prstGeom prst="flowChartProcess">
            <a:avLst/>
          </a:prstGeom>
          <a:solidFill>
            <a:schemeClr val="accent1">
              <a:alpha val="23921"/>
            </a:scheme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solidFill>
                <a:srgbClr val="FFFFFF"/>
              </a:solidFill>
            </a:endParaRPr>
          </a:p>
        </p:txBody>
      </p:sp>
      <p:sp>
        <p:nvSpPr>
          <p:cNvPr id="15387" name="文本框 29"/>
          <p:cNvSpPr txBox="1"/>
          <p:nvPr/>
        </p:nvSpPr>
        <p:spPr>
          <a:xfrm>
            <a:off x="9272588" y="5318125"/>
            <a:ext cx="1980029" cy="400110"/>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r>
              <a:rPr lang="zh-CN" altLang="en-US" sz="2000" dirty="0" smtClean="0">
                <a:solidFill>
                  <a:schemeClr val="bg1"/>
                </a:solidFill>
                <a:latin typeface="方正兰亭黑简体" panose="02000000000000000000" pitchFamily="2" charset="-122"/>
              </a:rPr>
              <a:t>提问和小组分工</a:t>
            </a:r>
            <a:endParaRPr lang="zh-CN" altLang="en-US" sz="2000" dirty="0">
              <a:solidFill>
                <a:schemeClr val="bg1"/>
              </a:solidFill>
              <a:latin typeface="方正兰亭黑简体" panose="02000000000000000000" pitchFamily="2" charset="-122"/>
            </a:endParaRPr>
          </a:p>
        </p:txBody>
      </p:sp>
      <p:sp>
        <p:nvSpPr>
          <p:cNvPr id="15388" name="任意多边形 40"/>
          <p:cNvSpPr/>
          <p:nvPr/>
        </p:nvSpPr>
        <p:spPr>
          <a:xfrm>
            <a:off x="-14287" y="1911350"/>
            <a:ext cx="3244850" cy="2449513"/>
          </a:xfrm>
          <a:custGeom>
            <a:avLst/>
            <a:gdLst/>
            <a:ahLst/>
            <a:cxnLst>
              <a:cxn ang="0">
                <a:pos x="1073080" y="1906124"/>
              </a:cxn>
              <a:cxn ang="0">
                <a:pos x="945578" y="1825028"/>
              </a:cxn>
              <a:cxn ang="0">
                <a:pos x="924619" y="1955849"/>
              </a:cxn>
              <a:cxn ang="0">
                <a:pos x="908764" y="1919640"/>
              </a:cxn>
              <a:cxn ang="0">
                <a:pos x="821115" y="1875815"/>
              </a:cxn>
              <a:cxn ang="0">
                <a:pos x="778314" y="1865371"/>
              </a:cxn>
              <a:cxn ang="0">
                <a:pos x="823982" y="1888102"/>
              </a:cxn>
              <a:cxn ang="0">
                <a:pos x="845689" y="1933975"/>
              </a:cxn>
              <a:cxn ang="0">
                <a:pos x="945168" y="1977390"/>
              </a:cxn>
              <a:cxn ang="0">
                <a:pos x="1098883" y="1973704"/>
              </a:cxn>
              <a:cxn ang="0">
                <a:pos x="1214507" y="1888102"/>
              </a:cxn>
              <a:cxn ang="0">
                <a:pos x="1236214" y="1933975"/>
              </a:cxn>
              <a:cxn ang="0">
                <a:pos x="1335693" y="1977390"/>
              </a:cxn>
              <a:cxn ang="0">
                <a:pos x="1474254" y="1982714"/>
              </a:cxn>
              <a:cxn ang="0">
                <a:pos x="1490227" y="1895884"/>
              </a:cxn>
              <a:cxn ang="0">
                <a:pos x="1522993" y="1857794"/>
              </a:cxn>
              <a:cxn ang="0">
                <a:pos x="1538762" y="1898547"/>
              </a:cxn>
              <a:cxn ang="0">
                <a:pos x="1435753" y="1877044"/>
              </a:cxn>
              <a:cxn ang="0">
                <a:pos x="1475073" y="1966741"/>
              </a:cxn>
              <a:cxn ang="0">
                <a:pos x="1442716" y="1959573"/>
              </a:cxn>
              <a:cxn ang="0">
                <a:pos x="1381975" y="1960802"/>
              </a:cxn>
              <a:cxn ang="0">
                <a:pos x="1457337" y="1832810"/>
              </a:cxn>
              <a:cxn ang="0">
                <a:pos x="1445869" y="1781613"/>
              </a:cxn>
              <a:cxn ang="0">
                <a:pos x="1333645" y="1830352"/>
              </a:cxn>
              <a:cxn ang="0">
                <a:pos x="1297241" y="1969403"/>
              </a:cxn>
              <a:cxn ang="0">
                <a:pos x="1311371" y="1878273"/>
              </a:cxn>
              <a:cxn ang="0">
                <a:pos x="1197714" y="1854927"/>
              </a:cxn>
              <a:cxn ang="0">
                <a:pos x="1153070" y="1900799"/>
              </a:cxn>
              <a:cxn ang="0">
                <a:pos x="1066526" y="1915954"/>
              </a:cxn>
              <a:cxn ang="0">
                <a:pos x="1143526" y="1856565"/>
              </a:cxn>
              <a:cxn ang="0">
                <a:pos x="1001894" y="1952457"/>
              </a:cxn>
              <a:cxn ang="0">
                <a:pos x="1064764" y="1834858"/>
              </a:cxn>
              <a:cxn ang="0">
                <a:pos x="1055754" y="1787347"/>
              </a:cxn>
              <a:cxn ang="0">
                <a:pos x="505971" y="1719358"/>
              </a:cxn>
              <a:cxn ang="0">
                <a:pos x="505971" y="1983533"/>
              </a:cxn>
              <a:cxn ang="0">
                <a:pos x="633501" y="1981076"/>
              </a:cxn>
              <a:cxn ang="0">
                <a:pos x="699033" y="1861890"/>
              </a:cxn>
              <a:cxn ang="0">
                <a:pos x="698214" y="1871310"/>
              </a:cxn>
              <a:cxn ang="0">
                <a:pos x="642102" y="1975137"/>
              </a:cxn>
              <a:cxn ang="0">
                <a:pos x="666676" y="1874791"/>
              </a:cxn>
              <a:cxn ang="0">
                <a:pos x="710501" y="1846735"/>
              </a:cxn>
              <a:cxn ang="0">
                <a:pos x="589406" y="1939295"/>
              </a:cxn>
              <a:cxn ang="0">
                <a:pos x="462556" y="1935204"/>
              </a:cxn>
              <a:cxn ang="0">
                <a:pos x="639082" y="1718948"/>
              </a:cxn>
              <a:cxn ang="0">
                <a:pos x="566178" y="1775879"/>
              </a:cxn>
              <a:cxn ang="0">
                <a:pos x="556758" y="1759905"/>
              </a:cxn>
              <a:cxn ang="0">
                <a:pos x="657309" y="1814379"/>
              </a:cxn>
              <a:cxn ang="0">
                <a:pos x="797903" y="1368337"/>
              </a:cxn>
              <a:cxn ang="0">
                <a:pos x="1388377" y="1264095"/>
              </a:cxn>
              <a:cxn ang="0">
                <a:pos x="797903" y="1161911"/>
              </a:cxn>
              <a:cxn ang="0">
                <a:pos x="396025" y="1587793"/>
              </a:cxn>
              <a:cxn ang="0">
                <a:pos x="851396" y="958228"/>
              </a:cxn>
              <a:cxn ang="0">
                <a:pos x="1098284" y="1153681"/>
              </a:cxn>
              <a:cxn ang="0">
                <a:pos x="1238187" y="1329246"/>
              </a:cxn>
              <a:cxn ang="0">
                <a:pos x="1264933" y="1490409"/>
              </a:cxn>
              <a:cxn ang="0">
                <a:pos x="1659268" y="1459548"/>
              </a:cxn>
              <a:cxn ang="0">
                <a:pos x="1527595" y="1214718"/>
              </a:cxn>
              <a:cxn ang="0">
                <a:pos x="3244851" y="1895955"/>
              </a:cxn>
            </a:cxnLst>
            <a:rect l="0" t="0" r="0" b="0"/>
            <a:pathLst>
              <a:path w="3244851" h="2449513">
                <a:moveTo>
                  <a:pt x="1123508" y="1855388"/>
                </a:moveTo>
                <a:cubicBezTo>
                  <a:pt x="1125044" y="1855695"/>
                  <a:pt x="1126188" y="1856429"/>
                  <a:pt x="1126939" y="1857589"/>
                </a:cubicBezTo>
                <a:cubicBezTo>
                  <a:pt x="1128440" y="1859910"/>
                  <a:pt x="1129055" y="1862572"/>
                  <a:pt x="1128782" y="1865576"/>
                </a:cubicBezTo>
                <a:cubicBezTo>
                  <a:pt x="1128509" y="1869125"/>
                  <a:pt x="1127553" y="1873494"/>
                  <a:pt x="1125915" y="1878682"/>
                </a:cubicBezTo>
                <a:cubicBezTo>
                  <a:pt x="1123730" y="1883870"/>
                  <a:pt x="1121136" y="1888512"/>
                  <a:pt x="1118133" y="1892608"/>
                </a:cubicBezTo>
                <a:cubicBezTo>
                  <a:pt x="1115402" y="1896157"/>
                  <a:pt x="1111921" y="1899298"/>
                  <a:pt x="1107689" y="1902028"/>
                </a:cubicBezTo>
                <a:cubicBezTo>
                  <a:pt x="1103457" y="1904759"/>
                  <a:pt x="1098610" y="1906124"/>
                  <a:pt x="1093149" y="1906124"/>
                </a:cubicBezTo>
                <a:lnTo>
                  <a:pt x="1073080" y="1906124"/>
                </a:lnTo>
                <a:lnTo>
                  <a:pt x="1089463" y="1878682"/>
                </a:lnTo>
                <a:cubicBezTo>
                  <a:pt x="1092739" y="1872948"/>
                  <a:pt x="1096084" y="1868511"/>
                  <a:pt x="1099497" y="1865371"/>
                </a:cubicBezTo>
                <a:cubicBezTo>
                  <a:pt x="1102910" y="1862231"/>
                  <a:pt x="1105982" y="1859978"/>
                  <a:pt x="1108713" y="1858613"/>
                </a:cubicBezTo>
                <a:cubicBezTo>
                  <a:pt x="1111716" y="1856975"/>
                  <a:pt x="1114720" y="1856019"/>
                  <a:pt x="1117723" y="1855746"/>
                </a:cubicBezTo>
                <a:cubicBezTo>
                  <a:pt x="1120044" y="1855200"/>
                  <a:pt x="1121973" y="1855080"/>
                  <a:pt x="1123508" y="1855388"/>
                </a:cubicBezTo>
                <a:close/>
                <a:moveTo>
                  <a:pt x="1003328" y="1778746"/>
                </a:moveTo>
                <a:lnTo>
                  <a:pt x="977525" y="1825028"/>
                </a:lnTo>
                <a:lnTo>
                  <a:pt x="945578" y="1825028"/>
                </a:lnTo>
                <a:cubicBezTo>
                  <a:pt x="945032" y="1825028"/>
                  <a:pt x="944622" y="1825301"/>
                  <a:pt x="944349" y="1825847"/>
                </a:cubicBezTo>
                <a:cubicBezTo>
                  <a:pt x="943530" y="1826666"/>
                  <a:pt x="943121" y="1828168"/>
                  <a:pt x="943121" y="1830352"/>
                </a:cubicBezTo>
                <a:cubicBezTo>
                  <a:pt x="943121" y="1831172"/>
                  <a:pt x="943257" y="1831991"/>
                  <a:pt x="943530" y="1832810"/>
                </a:cubicBezTo>
                <a:cubicBezTo>
                  <a:pt x="944076" y="1834175"/>
                  <a:pt x="944759" y="1834858"/>
                  <a:pt x="945578" y="1834858"/>
                </a:cubicBezTo>
                <a:lnTo>
                  <a:pt x="972200" y="1834858"/>
                </a:lnTo>
                <a:lnTo>
                  <a:pt x="923461" y="1922916"/>
                </a:lnTo>
                <a:cubicBezTo>
                  <a:pt x="919638" y="1932473"/>
                  <a:pt x="918614" y="1940596"/>
                  <a:pt x="920389" y="1947286"/>
                </a:cubicBezTo>
                <a:lnTo>
                  <a:pt x="924619" y="1955849"/>
                </a:lnTo>
                <a:lnTo>
                  <a:pt x="919413" y="1961826"/>
                </a:lnTo>
                <a:cubicBezTo>
                  <a:pt x="915863" y="1964830"/>
                  <a:pt x="911631" y="1967355"/>
                  <a:pt x="906716" y="1969403"/>
                </a:cubicBezTo>
                <a:cubicBezTo>
                  <a:pt x="901801" y="1971451"/>
                  <a:pt x="896613" y="1971792"/>
                  <a:pt x="891152" y="1970427"/>
                </a:cubicBezTo>
                <a:cubicBezTo>
                  <a:pt x="889241" y="1969062"/>
                  <a:pt x="887876" y="1967287"/>
                  <a:pt x="887056" y="1965103"/>
                </a:cubicBezTo>
                <a:cubicBezTo>
                  <a:pt x="886510" y="1963191"/>
                  <a:pt x="886442" y="1960802"/>
                  <a:pt x="886852" y="1957935"/>
                </a:cubicBezTo>
                <a:cubicBezTo>
                  <a:pt x="887261" y="1955068"/>
                  <a:pt x="889104" y="1951450"/>
                  <a:pt x="892381" y="1947081"/>
                </a:cubicBezTo>
                <a:cubicBezTo>
                  <a:pt x="894838" y="1943805"/>
                  <a:pt x="897501" y="1939572"/>
                  <a:pt x="900368" y="1934384"/>
                </a:cubicBezTo>
                <a:cubicBezTo>
                  <a:pt x="903235" y="1929196"/>
                  <a:pt x="906033" y="1924282"/>
                  <a:pt x="908764" y="1919640"/>
                </a:cubicBezTo>
                <a:cubicBezTo>
                  <a:pt x="911767" y="1914179"/>
                  <a:pt x="914771" y="1908445"/>
                  <a:pt x="917775" y="1902438"/>
                </a:cubicBezTo>
                <a:cubicBezTo>
                  <a:pt x="921597" y="1893154"/>
                  <a:pt x="922621" y="1885099"/>
                  <a:pt x="920846" y="1878273"/>
                </a:cubicBezTo>
                <a:cubicBezTo>
                  <a:pt x="919071" y="1871446"/>
                  <a:pt x="916273" y="1865712"/>
                  <a:pt x="912450" y="1861071"/>
                </a:cubicBezTo>
                <a:cubicBezTo>
                  <a:pt x="908081" y="1855883"/>
                  <a:pt x="902620" y="1851514"/>
                  <a:pt x="896067" y="1847964"/>
                </a:cubicBezTo>
                <a:cubicBezTo>
                  <a:pt x="889787" y="1844141"/>
                  <a:pt x="883780" y="1842367"/>
                  <a:pt x="878046" y="1842640"/>
                </a:cubicBezTo>
                <a:cubicBezTo>
                  <a:pt x="872312" y="1842913"/>
                  <a:pt x="867124" y="1843868"/>
                  <a:pt x="862482" y="1845507"/>
                </a:cubicBezTo>
                <a:cubicBezTo>
                  <a:pt x="857021" y="1847418"/>
                  <a:pt x="851833" y="1850285"/>
                  <a:pt x="846918" y="1854108"/>
                </a:cubicBezTo>
                <a:lnTo>
                  <a:pt x="821115" y="1875815"/>
                </a:lnTo>
                <a:cubicBezTo>
                  <a:pt x="819750" y="1871173"/>
                  <a:pt x="817770" y="1867078"/>
                  <a:pt x="815176" y="1863528"/>
                </a:cubicBezTo>
                <a:cubicBezTo>
                  <a:pt x="812582" y="1859978"/>
                  <a:pt x="809920" y="1857111"/>
                  <a:pt x="807189" y="1854927"/>
                </a:cubicBezTo>
                <a:cubicBezTo>
                  <a:pt x="804186" y="1852196"/>
                  <a:pt x="800772" y="1849875"/>
                  <a:pt x="796950" y="1847964"/>
                </a:cubicBezTo>
                <a:cubicBezTo>
                  <a:pt x="789577" y="1845234"/>
                  <a:pt x="784116" y="1844005"/>
                  <a:pt x="780567" y="1844278"/>
                </a:cubicBezTo>
                <a:cubicBezTo>
                  <a:pt x="777017" y="1844551"/>
                  <a:pt x="774696" y="1845438"/>
                  <a:pt x="773604" y="1846940"/>
                </a:cubicBezTo>
                <a:cubicBezTo>
                  <a:pt x="772512" y="1848442"/>
                  <a:pt x="772444" y="1850149"/>
                  <a:pt x="773399" y="1852060"/>
                </a:cubicBezTo>
                <a:cubicBezTo>
                  <a:pt x="774355" y="1853971"/>
                  <a:pt x="775515" y="1855200"/>
                  <a:pt x="776881" y="1855746"/>
                </a:cubicBezTo>
                <a:cubicBezTo>
                  <a:pt x="779065" y="1857384"/>
                  <a:pt x="779543" y="1860593"/>
                  <a:pt x="778314" y="1865371"/>
                </a:cubicBezTo>
                <a:cubicBezTo>
                  <a:pt x="777085" y="1870149"/>
                  <a:pt x="775379" y="1875269"/>
                  <a:pt x="773194" y="1880730"/>
                </a:cubicBezTo>
                <a:cubicBezTo>
                  <a:pt x="770191" y="1887010"/>
                  <a:pt x="766641" y="1893700"/>
                  <a:pt x="762546" y="1900799"/>
                </a:cubicBezTo>
                <a:lnTo>
                  <a:pt x="717083" y="1981895"/>
                </a:lnTo>
                <a:lnTo>
                  <a:pt x="775242" y="1981895"/>
                </a:lnTo>
                <a:lnTo>
                  <a:pt x="818657" y="1902438"/>
                </a:lnTo>
                <a:cubicBezTo>
                  <a:pt x="820569" y="1898069"/>
                  <a:pt x="821797" y="1893700"/>
                  <a:pt x="822344" y="1889331"/>
                </a:cubicBezTo>
                <a:cubicBezTo>
                  <a:pt x="822616" y="1889331"/>
                  <a:pt x="823026" y="1889058"/>
                  <a:pt x="823572" y="1888512"/>
                </a:cubicBezTo>
                <a:lnTo>
                  <a:pt x="823982" y="1888102"/>
                </a:lnTo>
                <a:cubicBezTo>
                  <a:pt x="834904" y="1877180"/>
                  <a:pt x="843983" y="1869330"/>
                  <a:pt x="851218" y="1864552"/>
                </a:cubicBezTo>
                <a:cubicBezTo>
                  <a:pt x="858454" y="1859774"/>
                  <a:pt x="864257" y="1856702"/>
                  <a:pt x="868625" y="1855336"/>
                </a:cubicBezTo>
                <a:cubicBezTo>
                  <a:pt x="873540" y="1853971"/>
                  <a:pt x="877363" y="1854108"/>
                  <a:pt x="880094" y="1855746"/>
                </a:cubicBezTo>
                <a:cubicBezTo>
                  <a:pt x="883097" y="1857930"/>
                  <a:pt x="883711" y="1861480"/>
                  <a:pt x="881937" y="1866395"/>
                </a:cubicBezTo>
                <a:cubicBezTo>
                  <a:pt x="880162" y="1871310"/>
                  <a:pt x="877773" y="1876361"/>
                  <a:pt x="874769" y="1881549"/>
                </a:cubicBezTo>
                <a:cubicBezTo>
                  <a:pt x="871219" y="1887556"/>
                  <a:pt x="866714" y="1893973"/>
                  <a:pt x="861253" y="1900799"/>
                </a:cubicBezTo>
                <a:cubicBezTo>
                  <a:pt x="856065" y="1907079"/>
                  <a:pt x="852379" y="1913018"/>
                  <a:pt x="850195" y="1918616"/>
                </a:cubicBezTo>
                <a:cubicBezTo>
                  <a:pt x="848010" y="1924213"/>
                  <a:pt x="846508" y="1929333"/>
                  <a:pt x="845689" y="1933975"/>
                </a:cubicBezTo>
                <a:cubicBezTo>
                  <a:pt x="844597" y="1939163"/>
                  <a:pt x="844324" y="1944078"/>
                  <a:pt x="844870" y="1948720"/>
                </a:cubicBezTo>
                <a:cubicBezTo>
                  <a:pt x="845416" y="1955000"/>
                  <a:pt x="847328" y="1960597"/>
                  <a:pt x="850604" y="1965512"/>
                </a:cubicBezTo>
                <a:cubicBezTo>
                  <a:pt x="853608" y="1969608"/>
                  <a:pt x="858045" y="1973362"/>
                  <a:pt x="863915" y="1976775"/>
                </a:cubicBezTo>
                <a:cubicBezTo>
                  <a:pt x="869786" y="1980189"/>
                  <a:pt x="878319" y="1981895"/>
                  <a:pt x="889514" y="1981895"/>
                </a:cubicBezTo>
                <a:cubicBezTo>
                  <a:pt x="896067" y="1981622"/>
                  <a:pt x="902484" y="1980393"/>
                  <a:pt x="908764" y="1978209"/>
                </a:cubicBezTo>
                <a:cubicBezTo>
                  <a:pt x="914225" y="1976298"/>
                  <a:pt x="919754" y="1973294"/>
                  <a:pt x="925352" y="1969198"/>
                </a:cubicBezTo>
                <a:lnTo>
                  <a:pt x="929687" y="1965005"/>
                </a:lnTo>
                <a:lnTo>
                  <a:pt x="945168" y="1977390"/>
                </a:lnTo>
                <a:cubicBezTo>
                  <a:pt x="952268" y="1980666"/>
                  <a:pt x="958821" y="1982236"/>
                  <a:pt x="964828" y="1982100"/>
                </a:cubicBezTo>
                <a:cubicBezTo>
                  <a:pt x="970835" y="1981963"/>
                  <a:pt x="976023" y="1981213"/>
                  <a:pt x="980392" y="1979847"/>
                </a:cubicBezTo>
                <a:cubicBezTo>
                  <a:pt x="985307" y="1978209"/>
                  <a:pt x="989949" y="1975615"/>
                  <a:pt x="994317" y="1972065"/>
                </a:cubicBezTo>
                <a:lnTo>
                  <a:pt x="1013222" y="1955197"/>
                </a:lnTo>
                <a:lnTo>
                  <a:pt x="1020449" y="1967560"/>
                </a:lnTo>
                <a:cubicBezTo>
                  <a:pt x="1024135" y="1971383"/>
                  <a:pt x="1029119" y="1974523"/>
                  <a:pt x="1035399" y="1976980"/>
                </a:cubicBezTo>
                <a:cubicBezTo>
                  <a:pt x="1041679" y="1979438"/>
                  <a:pt x="1049597" y="1980666"/>
                  <a:pt x="1059154" y="1980666"/>
                </a:cubicBezTo>
                <a:cubicBezTo>
                  <a:pt x="1072807" y="1980120"/>
                  <a:pt x="1086049" y="1977799"/>
                  <a:pt x="1098883" y="1973704"/>
                </a:cubicBezTo>
                <a:cubicBezTo>
                  <a:pt x="1104344" y="1972065"/>
                  <a:pt x="1109941" y="1969881"/>
                  <a:pt x="1115675" y="1967150"/>
                </a:cubicBezTo>
                <a:lnTo>
                  <a:pt x="1115977" y="1966967"/>
                </a:lnTo>
                <a:lnTo>
                  <a:pt x="1107608" y="1981895"/>
                </a:lnTo>
                <a:lnTo>
                  <a:pt x="1165767" y="1981895"/>
                </a:lnTo>
                <a:lnTo>
                  <a:pt x="1209182" y="1902438"/>
                </a:lnTo>
                <a:cubicBezTo>
                  <a:pt x="1211094" y="1898069"/>
                  <a:pt x="1212322" y="1893700"/>
                  <a:pt x="1212868" y="1889331"/>
                </a:cubicBezTo>
                <a:cubicBezTo>
                  <a:pt x="1213142" y="1889331"/>
                  <a:pt x="1213551" y="1889058"/>
                  <a:pt x="1214097" y="1888512"/>
                </a:cubicBezTo>
                <a:lnTo>
                  <a:pt x="1214507" y="1888102"/>
                </a:lnTo>
                <a:cubicBezTo>
                  <a:pt x="1225429" y="1877180"/>
                  <a:pt x="1234508" y="1869330"/>
                  <a:pt x="1241744" y="1864552"/>
                </a:cubicBezTo>
                <a:cubicBezTo>
                  <a:pt x="1248979" y="1859774"/>
                  <a:pt x="1254782" y="1856702"/>
                  <a:pt x="1259150" y="1855336"/>
                </a:cubicBezTo>
                <a:cubicBezTo>
                  <a:pt x="1264065" y="1853971"/>
                  <a:pt x="1267888" y="1854108"/>
                  <a:pt x="1270618" y="1855746"/>
                </a:cubicBezTo>
                <a:cubicBezTo>
                  <a:pt x="1273622" y="1857930"/>
                  <a:pt x="1274236" y="1861480"/>
                  <a:pt x="1272462" y="1866395"/>
                </a:cubicBezTo>
                <a:cubicBezTo>
                  <a:pt x="1270687" y="1871310"/>
                  <a:pt x="1268298" y="1876361"/>
                  <a:pt x="1265294" y="1881549"/>
                </a:cubicBezTo>
                <a:cubicBezTo>
                  <a:pt x="1261744" y="1887556"/>
                  <a:pt x="1257239" y="1893973"/>
                  <a:pt x="1251778" y="1900799"/>
                </a:cubicBezTo>
                <a:cubicBezTo>
                  <a:pt x="1246590" y="1907079"/>
                  <a:pt x="1242904" y="1913018"/>
                  <a:pt x="1240720" y="1918616"/>
                </a:cubicBezTo>
                <a:cubicBezTo>
                  <a:pt x="1238535" y="1924213"/>
                  <a:pt x="1237033" y="1929333"/>
                  <a:pt x="1236214" y="1933975"/>
                </a:cubicBezTo>
                <a:cubicBezTo>
                  <a:pt x="1235122" y="1939163"/>
                  <a:pt x="1234849" y="1944078"/>
                  <a:pt x="1235395" y="1948720"/>
                </a:cubicBezTo>
                <a:cubicBezTo>
                  <a:pt x="1235941" y="1955000"/>
                  <a:pt x="1237852" y="1960597"/>
                  <a:pt x="1241129" y="1965512"/>
                </a:cubicBezTo>
                <a:cubicBezTo>
                  <a:pt x="1244133" y="1969608"/>
                  <a:pt x="1248570" y="1973362"/>
                  <a:pt x="1254440" y="1976775"/>
                </a:cubicBezTo>
                <a:cubicBezTo>
                  <a:pt x="1260311" y="1980189"/>
                  <a:pt x="1268844" y="1981895"/>
                  <a:pt x="1280039" y="1981895"/>
                </a:cubicBezTo>
                <a:cubicBezTo>
                  <a:pt x="1286592" y="1981622"/>
                  <a:pt x="1293009" y="1980393"/>
                  <a:pt x="1299289" y="1978209"/>
                </a:cubicBezTo>
                <a:cubicBezTo>
                  <a:pt x="1304750" y="1976298"/>
                  <a:pt x="1310279" y="1973294"/>
                  <a:pt x="1315877" y="1969198"/>
                </a:cubicBezTo>
                <a:lnTo>
                  <a:pt x="1320212" y="1965005"/>
                </a:lnTo>
                <a:lnTo>
                  <a:pt x="1335693" y="1977390"/>
                </a:lnTo>
                <a:cubicBezTo>
                  <a:pt x="1342793" y="1980666"/>
                  <a:pt x="1349346" y="1982236"/>
                  <a:pt x="1355353" y="1982100"/>
                </a:cubicBezTo>
                <a:cubicBezTo>
                  <a:pt x="1361360" y="1981963"/>
                  <a:pt x="1366548" y="1981213"/>
                  <a:pt x="1370917" y="1979847"/>
                </a:cubicBezTo>
                <a:cubicBezTo>
                  <a:pt x="1375832" y="1978209"/>
                  <a:pt x="1380474" y="1975615"/>
                  <a:pt x="1384842" y="1972065"/>
                </a:cubicBezTo>
                <a:lnTo>
                  <a:pt x="1406524" y="1952718"/>
                </a:lnTo>
                <a:lnTo>
                  <a:pt x="1413022" y="1963259"/>
                </a:lnTo>
                <a:cubicBezTo>
                  <a:pt x="1417527" y="1967765"/>
                  <a:pt x="1422647" y="1971588"/>
                  <a:pt x="1428381" y="1974728"/>
                </a:cubicBezTo>
                <a:cubicBezTo>
                  <a:pt x="1434115" y="1977868"/>
                  <a:pt x="1438894" y="1979711"/>
                  <a:pt x="1442716" y="1980257"/>
                </a:cubicBezTo>
                <a:cubicBezTo>
                  <a:pt x="1453911" y="1982441"/>
                  <a:pt x="1464424" y="1983260"/>
                  <a:pt x="1474254" y="1982714"/>
                </a:cubicBezTo>
                <a:cubicBezTo>
                  <a:pt x="1482718" y="1982168"/>
                  <a:pt x="1491183" y="1980393"/>
                  <a:pt x="1499647" y="1977390"/>
                </a:cubicBezTo>
                <a:cubicBezTo>
                  <a:pt x="1508112" y="1974386"/>
                  <a:pt x="1514392" y="1968789"/>
                  <a:pt x="1518488" y="1960597"/>
                </a:cubicBezTo>
                <a:cubicBezTo>
                  <a:pt x="1520126" y="1957594"/>
                  <a:pt x="1521082" y="1954181"/>
                  <a:pt x="1521355" y="1950358"/>
                </a:cubicBezTo>
                <a:cubicBezTo>
                  <a:pt x="1521628" y="1947081"/>
                  <a:pt x="1521218" y="1943054"/>
                  <a:pt x="1520126" y="1938275"/>
                </a:cubicBezTo>
                <a:cubicBezTo>
                  <a:pt x="1519034" y="1933497"/>
                  <a:pt x="1516440" y="1927968"/>
                  <a:pt x="1512344" y="1921688"/>
                </a:cubicBezTo>
                <a:cubicBezTo>
                  <a:pt x="1510979" y="1919503"/>
                  <a:pt x="1509067" y="1916978"/>
                  <a:pt x="1506610" y="1914110"/>
                </a:cubicBezTo>
                <a:cubicBezTo>
                  <a:pt x="1504153" y="1911243"/>
                  <a:pt x="1501695" y="1908445"/>
                  <a:pt x="1499237" y="1905714"/>
                </a:cubicBezTo>
                <a:cubicBezTo>
                  <a:pt x="1496234" y="1902711"/>
                  <a:pt x="1493231" y="1899434"/>
                  <a:pt x="1490227" y="1895884"/>
                </a:cubicBezTo>
                <a:cubicBezTo>
                  <a:pt x="1484766" y="1890696"/>
                  <a:pt x="1480943" y="1886328"/>
                  <a:pt x="1478759" y="1882778"/>
                </a:cubicBezTo>
                <a:cubicBezTo>
                  <a:pt x="1476574" y="1879228"/>
                  <a:pt x="1475209" y="1876361"/>
                  <a:pt x="1474663" y="1874177"/>
                </a:cubicBezTo>
                <a:cubicBezTo>
                  <a:pt x="1473844" y="1871719"/>
                  <a:pt x="1474117" y="1869808"/>
                  <a:pt x="1475482" y="1868443"/>
                </a:cubicBezTo>
                <a:cubicBezTo>
                  <a:pt x="1476574" y="1865712"/>
                  <a:pt x="1478349" y="1863255"/>
                  <a:pt x="1480807" y="1861071"/>
                </a:cubicBezTo>
                <a:cubicBezTo>
                  <a:pt x="1482991" y="1859159"/>
                  <a:pt x="1485926" y="1857453"/>
                  <a:pt x="1489612" y="1855951"/>
                </a:cubicBezTo>
                <a:cubicBezTo>
                  <a:pt x="1493299" y="1854449"/>
                  <a:pt x="1498009" y="1853562"/>
                  <a:pt x="1503743" y="1853289"/>
                </a:cubicBezTo>
                <a:cubicBezTo>
                  <a:pt x="1508931" y="1853016"/>
                  <a:pt x="1513027" y="1853357"/>
                  <a:pt x="1516030" y="1854313"/>
                </a:cubicBezTo>
                <a:cubicBezTo>
                  <a:pt x="1519034" y="1855268"/>
                  <a:pt x="1521355" y="1856429"/>
                  <a:pt x="1522993" y="1857794"/>
                </a:cubicBezTo>
                <a:cubicBezTo>
                  <a:pt x="1524904" y="1859159"/>
                  <a:pt x="1526133" y="1860934"/>
                  <a:pt x="1526679" y="1863118"/>
                </a:cubicBezTo>
                <a:cubicBezTo>
                  <a:pt x="1519034" y="1862572"/>
                  <a:pt x="1513846" y="1863118"/>
                  <a:pt x="1511115" y="1864757"/>
                </a:cubicBezTo>
                <a:cubicBezTo>
                  <a:pt x="1508385" y="1866395"/>
                  <a:pt x="1506474" y="1867897"/>
                  <a:pt x="1505381" y="1869262"/>
                </a:cubicBezTo>
                <a:cubicBezTo>
                  <a:pt x="1502378" y="1873904"/>
                  <a:pt x="1501490" y="1879024"/>
                  <a:pt x="1502719" y="1884621"/>
                </a:cubicBezTo>
                <a:cubicBezTo>
                  <a:pt x="1503948" y="1890219"/>
                  <a:pt x="1507293" y="1894656"/>
                  <a:pt x="1512753" y="1897932"/>
                </a:cubicBezTo>
                <a:cubicBezTo>
                  <a:pt x="1515484" y="1899571"/>
                  <a:pt x="1518488" y="1900663"/>
                  <a:pt x="1521764" y="1901209"/>
                </a:cubicBezTo>
                <a:cubicBezTo>
                  <a:pt x="1525041" y="1901755"/>
                  <a:pt x="1528113" y="1901823"/>
                  <a:pt x="1530980" y="1901414"/>
                </a:cubicBezTo>
                <a:cubicBezTo>
                  <a:pt x="1533847" y="1901004"/>
                  <a:pt x="1536441" y="1900048"/>
                  <a:pt x="1538762" y="1898547"/>
                </a:cubicBezTo>
                <a:cubicBezTo>
                  <a:pt x="1541083" y="1897045"/>
                  <a:pt x="1542789" y="1895065"/>
                  <a:pt x="1543881" y="1892608"/>
                </a:cubicBezTo>
                <a:cubicBezTo>
                  <a:pt x="1547704" y="1883051"/>
                  <a:pt x="1548318" y="1874928"/>
                  <a:pt x="1545724" y="1868238"/>
                </a:cubicBezTo>
                <a:cubicBezTo>
                  <a:pt x="1543130" y="1861548"/>
                  <a:pt x="1538557" y="1856156"/>
                  <a:pt x="1532004" y="1852060"/>
                </a:cubicBezTo>
                <a:cubicBezTo>
                  <a:pt x="1525450" y="1847964"/>
                  <a:pt x="1517600" y="1845165"/>
                  <a:pt x="1508453" y="1843664"/>
                </a:cubicBezTo>
                <a:cubicBezTo>
                  <a:pt x="1499306" y="1842162"/>
                  <a:pt x="1490159" y="1841957"/>
                  <a:pt x="1481012" y="1843049"/>
                </a:cubicBezTo>
                <a:cubicBezTo>
                  <a:pt x="1471864" y="1844141"/>
                  <a:pt x="1463536" y="1846462"/>
                  <a:pt x="1456027" y="1850012"/>
                </a:cubicBezTo>
                <a:cubicBezTo>
                  <a:pt x="1448518" y="1853562"/>
                  <a:pt x="1443126" y="1858340"/>
                  <a:pt x="1439849" y="1864347"/>
                </a:cubicBezTo>
                <a:cubicBezTo>
                  <a:pt x="1437392" y="1868170"/>
                  <a:pt x="1436027" y="1872402"/>
                  <a:pt x="1435753" y="1877044"/>
                </a:cubicBezTo>
                <a:cubicBezTo>
                  <a:pt x="1435480" y="1881140"/>
                  <a:pt x="1436163" y="1885918"/>
                  <a:pt x="1437801" y="1891379"/>
                </a:cubicBezTo>
                <a:cubicBezTo>
                  <a:pt x="1439440" y="1896840"/>
                  <a:pt x="1443126" y="1903120"/>
                  <a:pt x="1448860" y="1910220"/>
                </a:cubicBezTo>
                <a:cubicBezTo>
                  <a:pt x="1452683" y="1914861"/>
                  <a:pt x="1456437" y="1919162"/>
                  <a:pt x="1460123" y="1923121"/>
                </a:cubicBezTo>
                <a:cubicBezTo>
                  <a:pt x="1463809" y="1927080"/>
                  <a:pt x="1467564" y="1931381"/>
                  <a:pt x="1471386" y="1936023"/>
                </a:cubicBezTo>
                <a:cubicBezTo>
                  <a:pt x="1473844" y="1939026"/>
                  <a:pt x="1475619" y="1941825"/>
                  <a:pt x="1476711" y="1944419"/>
                </a:cubicBezTo>
                <a:cubicBezTo>
                  <a:pt x="1477803" y="1947013"/>
                  <a:pt x="1478622" y="1949402"/>
                  <a:pt x="1479168" y="1951587"/>
                </a:cubicBezTo>
                <a:cubicBezTo>
                  <a:pt x="1479714" y="1954044"/>
                  <a:pt x="1479714" y="1956365"/>
                  <a:pt x="1479168" y="1958549"/>
                </a:cubicBezTo>
                <a:cubicBezTo>
                  <a:pt x="1478349" y="1961553"/>
                  <a:pt x="1476984" y="1964283"/>
                  <a:pt x="1475073" y="1966741"/>
                </a:cubicBezTo>
                <a:cubicBezTo>
                  <a:pt x="1473161" y="1968925"/>
                  <a:pt x="1470567" y="1970768"/>
                  <a:pt x="1467291" y="1972270"/>
                </a:cubicBezTo>
                <a:cubicBezTo>
                  <a:pt x="1464014" y="1973772"/>
                  <a:pt x="1459509" y="1974250"/>
                  <a:pt x="1453775" y="1973704"/>
                </a:cubicBezTo>
                <a:cubicBezTo>
                  <a:pt x="1448860" y="1973431"/>
                  <a:pt x="1444628" y="1972816"/>
                  <a:pt x="1441078" y="1971861"/>
                </a:cubicBezTo>
                <a:cubicBezTo>
                  <a:pt x="1437528" y="1970905"/>
                  <a:pt x="1434661" y="1969881"/>
                  <a:pt x="1432477" y="1968789"/>
                </a:cubicBezTo>
                <a:cubicBezTo>
                  <a:pt x="1429746" y="1967697"/>
                  <a:pt x="1427562" y="1966468"/>
                  <a:pt x="1425924" y="1965103"/>
                </a:cubicBezTo>
                <a:cubicBezTo>
                  <a:pt x="1429746" y="1965376"/>
                  <a:pt x="1432750" y="1965239"/>
                  <a:pt x="1434934" y="1964693"/>
                </a:cubicBezTo>
                <a:cubicBezTo>
                  <a:pt x="1437119" y="1964147"/>
                  <a:pt x="1438825" y="1963396"/>
                  <a:pt x="1440054" y="1962440"/>
                </a:cubicBezTo>
                <a:cubicBezTo>
                  <a:pt x="1441283" y="1961485"/>
                  <a:pt x="1442170" y="1960529"/>
                  <a:pt x="1442716" y="1959573"/>
                </a:cubicBezTo>
                <a:cubicBezTo>
                  <a:pt x="1443262" y="1958618"/>
                  <a:pt x="1443808" y="1957730"/>
                  <a:pt x="1444354" y="1956911"/>
                </a:cubicBezTo>
                <a:cubicBezTo>
                  <a:pt x="1447358" y="1952269"/>
                  <a:pt x="1447973" y="1947559"/>
                  <a:pt x="1446198" y="1942781"/>
                </a:cubicBezTo>
                <a:cubicBezTo>
                  <a:pt x="1444423" y="1938002"/>
                  <a:pt x="1440805" y="1934111"/>
                  <a:pt x="1435344" y="1931108"/>
                </a:cubicBezTo>
                <a:cubicBezTo>
                  <a:pt x="1429883" y="1927831"/>
                  <a:pt x="1424763" y="1926398"/>
                  <a:pt x="1419985" y="1926807"/>
                </a:cubicBezTo>
                <a:cubicBezTo>
                  <a:pt x="1415206" y="1927217"/>
                  <a:pt x="1411315" y="1929060"/>
                  <a:pt x="1408312" y="1932337"/>
                </a:cubicBezTo>
                <a:lnTo>
                  <a:pt x="1406396" y="1939129"/>
                </a:lnTo>
                <a:lnTo>
                  <a:pt x="1404911" y="1940119"/>
                </a:lnTo>
                <a:cubicBezTo>
                  <a:pt x="1395901" y="1949675"/>
                  <a:pt x="1388256" y="1956570"/>
                  <a:pt x="1381975" y="1960802"/>
                </a:cubicBezTo>
                <a:cubicBezTo>
                  <a:pt x="1375695" y="1965034"/>
                  <a:pt x="1370644" y="1967833"/>
                  <a:pt x="1366821" y="1969198"/>
                </a:cubicBezTo>
                <a:cubicBezTo>
                  <a:pt x="1362179" y="1970564"/>
                  <a:pt x="1358630" y="1970700"/>
                  <a:pt x="1356172" y="1969608"/>
                </a:cubicBezTo>
                <a:cubicBezTo>
                  <a:pt x="1353988" y="1968243"/>
                  <a:pt x="1353442" y="1965103"/>
                  <a:pt x="1354534" y="1960188"/>
                </a:cubicBezTo>
                <a:cubicBezTo>
                  <a:pt x="1355626" y="1955273"/>
                  <a:pt x="1357401" y="1950085"/>
                  <a:pt x="1359858" y="1944624"/>
                </a:cubicBezTo>
                <a:cubicBezTo>
                  <a:pt x="1362589" y="1938344"/>
                  <a:pt x="1366138" y="1931517"/>
                  <a:pt x="1370507" y="1924145"/>
                </a:cubicBezTo>
                <a:lnTo>
                  <a:pt x="1420475" y="1834858"/>
                </a:lnTo>
                <a:lnTo>
                  <a:pt x="1455289" y="1834858"/>
                </a:lnTo>
                <a:cubicBezTo>
                  <a:pt x="1456108" y="1834858"/>
                  <a:pt x="1456791" y="1834175"/>
                  <a:pt x="1457337" y="1832810"/>
                </a:cubicBezTo>
                <a:cubicBezTo>
                  <a:pt x="1457610" y="1831991"/>
                  <a:pt x="1457747" y="1831172"/>
                  <a:pt x="1457747" y="1830352"/>
                </a:cubicBezTo>
                <a:cubicBezTo>
                  <a:pt x="1457747" y="1828987"/>
                  <a:pt x="1457610" y="1828031"/>
                  <a:pt x="1457337" y="1827485"/>
                </a:cubicBezTo>
                <a:cubicBezTo>
                  <a:pt x="1457064" y="1826939"/>
                  <a:pt x="1456791" y="1826393"/>
                  <a:pt x="1456518" y="1825847"/>
                </a:cubicBezTo>
                <a:cubicBezTo>
                  <a:pt x="1455972" y="1825301"/>
                  <a:pt x="1455562" y="1825028"/>
                  <a:pt x="1455289" y="1825028"/>
                </a:cubicBezTo>
                <a:lnTo>
                  <a:pt x="1426209" y="1825028"/>
                </a:lnTo>
                <a:lnTo>
                  <a:pt x="1445460" y="1790624"/>
                </a:lnTo>
                <a:cubicBezTo>
                  <a:pt x="1445732" y="1789531"/>
                  <a:pt x="1446005" y="1788439"/>
                  <a:pt x="1446279" y="1787347"/>
                </a:cubicBezTo>
                <a:cubicBezTo>
                  <a:pt x="1446825" y="1784890"/>
                  <a:pt x="1446688" y="1782978"/>
                  <a:pt x="1445869" y="1781613"/>
                </a:cubicBezTo>
                <a:cubicBezTo>
                  <a:pt x="1445323" y="1780794"/>
                  <a:pt x="1444709" y="1780248"/>
                  <a:pt x="1444026" y="1779975"/>
                </a:cubicBezTo>
                <a:cubicBezTo>
                  <a:pt x="1443343" y="1779702"/>
                  <a:pt x="1442729" y="1779429"/>
                  <a:pt x="1442183" y="1779156"/>
                </a:cubicBezTo>
                <a:cubicBezTo>
                  <a:pt x="1441364" y="1778882"/>
                  <a:pt x="1440818" y="1778746"/>
                  <a:pt x="1440544" y="1778746"/>
                </a:cubicBezTo>
                <a:lnTo>
                  <a:pt x="1393853" y="1778746"/>
                </a:lnTo>
                <a:lnTo>
                  <a:pt x="1368050" y="1825028"/>
                </a:lnTo>
                <a:lnTo>
                  <a:pt x="1336103" y="1825028"/>
                </a:lnTo>
                <a:cubicBezTo>
                  <a:pt x="1335557" y="1825028"/>
                  <a:pt x="1335147" y="1825301"/>
                  <a:pt x="1334874" y="1825847"/>
                </a:cubicBezTo>
                <a:cubicBezTo>
                  <a:pt x="1334055" y="1826666"/>
                  <a:pt x="1333645" y="1828168"/>
                  <a:pt x="1333645" y="1830352"/>
                </a:cubicBezTo>
                <a:cubicBezTo>
                  <a:pt x="1333645" y="1831172"/>
                  <a:pt x="1333782" y="1831991"/>
                  <a:pt x="1334055" y="1832810"/>
                </a:cubicBezTo>
                <a:cubicBezTo>
                  <a:pt x="1334601" y="1834175"/>
                  <a:pt x="1335284" y="1834858"/>
                  <a:pt x="1336103" y="1834858"/>
                </a:cubicBezTo>
                <a:lnTo>
                  <a:pt x="1362725" y="1834858"/>
                </a:lnTo>
                <a:lnTo>
                  <a:pt x="1313986" y="1922916"/>
                </a:lnTo>
                <a:cubicBezTo>
                  <a:pt x="1310163" y="1932473"/>
                  <a:pt x="1309139" y="1940596"/>
                  <a:pt x="1310914" y="1947286"/>
                </a:cubicBezTo>
                <a:lnTo>
                  <a:pt x="1315144" y="1955849"/>
                </a:lnTo>
                <a:lnTo>
                  <a:pt x="1309938" y="1961826"/>
                </a:lnTo>
                <a:cubicBezTo>
                  <a:pt x="1306388" y="1964830"/>
                  <a:pt x="1302156" y="1967355"/>
                  <a:pt x="1297241" y="1969403"/>
                </a:cubicBezTo>
                <a:cubicBezTo>
                  <a:pt x="1292326" y="1971451"/>
                  <a:pt x="1287138" y="1971792"/>
                  <a:pt x="1281677" y="1970427"/>
                </a:cubicBezTo>
                <a:cubicBezTo>
                  <a:pt x="1279766" y="1969062"/>
                  <a:pt x="1278400" y="1967287"/>
                  <a:pt x="1277581" y="1965103"/>
                </a:cubicBezTo>
                <a:cubicBezTo>
                  <a:pt x="1277035" y="1963191"/>
                  <a:pt x="1276967" y="1960802"/>
                  <a:pt x="1277376" y="1957935"/>
                </a:cubicBezTo>
                <a:cubicBezTo>
                  <a:pt x="1277786" y="1955068"/>
                  <a:pt x="1279629" y="1951450"/>
                  <a:pt x="1282906" y="1947081"/>
                </a:cubicBezTo>
                <a:cubicBezTo>
                  <a:pt x="1285363" y="1943805"/>
                  <a:pt x="1288025" y="1939572"/>
                  <a:pt x="1290892" y="1934384"/>
                </a:cubicBezTo>
                <a:cubicBezTo>
                  <a:pt x="1293759" y="1929196"/>
                  <a:pt x="1296558" y="1924282"/>
                  <a:pt x="1299289" y="1919640"/>
                </a:cubicBezTo>
                <a:cubicBezTo>
                  <a:pt x="1302292" y="1914179"/>
                  <a:pt x="1305296" y="1908445"/>
                  <a:pt x="1308299" y="1902438"/>
                </a:cubicBezTo>
                <a:cubicBezTo>
                  <a:pt x="1312122" y="1893154"/>
                  <a:pt x="1313146" y="1885099"/>
                  <a:pt x="1311371" y="1878273"/>
                </a:cubicBezTo>
                <a:cubicBezTo>
                  <a:pt x="1309596" y="1871446"/>
                  <a:pt x="1306798" y="1865712"/>
                  <a:pt x="1302975" y="1861071"/>
                </a:cubicBezTo>
                <a:cubicBezTo>
                  <a:pt x="1298606" y="1855883"/>
                  <a:pt x="1293145" y="1851514"/>
                  <a:pt x="1286592" y="1847964"/>
                </a:cubicBezTo>
                <a:cubicBezTo>
                  <a:pt x="1280312" y="1844141"/>
                  <a:pt x="1274305" y="1842367"/>
                  <a:pt x="1268571" y="1842640"/>
                </a:cubicBezTo>
                <a:cubicBezTo>
                  <a:pt x="1262837" y="1842913"/>
                  <a:pt x="1257649" y="1843868"/>
                  <a:pt x="1253007" y="1845507"/>
                </a:cubicBezTo>
                <a:cubicBezTo>
                  <a:pt x="1247546" y="1847418"/>
                  <a:pt x="1242358" y="1850285"/>
                  <a:pt x="1237443" y="1854108"/>
                </a:cubicBezTo>
                <a:lnTo>
                  <a:pt x="1211640" y="1875815"/>
                </a:lnTo>
                <a:cubicBezTo>
                  <a:pt x="1210274" y="1871173"/>
                  <a:pt x="1208295" y="1867078"/>
                  <a:pt x="1205701" y="1863528"/>
                </a:cubicBezTo>
                <a:cubicBezTo>
                  <a:pt x="1203107" y="1859978"/>
                  <a:pt x="1200445" y="1857111"/>
                  <a:pt x="1197714" y="1854927"/>
                </a:cubicBezTo>
                <a:cubicBezTo>
                  <a:pt x="1194711" y="1852196"/>
                  <a:pt x="1191297" y="1849875"/>
                  <a:pt x="1187475" y="1847964"/>
                </a:cubicBezTo>
                <a:cubicBezTo>
                  <a:pt x="1180102" y="1845234"/>
                  <a:pt x="1174641" y="1844005"/>
                  <a:pt x="1171092" y="1844278"/>
                </a:cubicBezTo>
                <a:cubicBezTo>
                  <a:pt x="1167542" y="1844551"/>
                  <a:pt x="1165221" y="1845438"/>
                  <a:pt x="1164129" y="1846940"/>
                </a:cubicBezTo>
                <a:cubicBezTo>
                  <a:pt x="1163037" y="1848442"/>
                  <a:pt x="1162969" y="1850149"/>
                  <a:pt x="1163924" y="1852060"/>
                </a:cubicBezTo>
                <a:cubicBezTo>
                  <a:pt x="1164880" y="1853971"/>
                  <a:pt x="1166040" y="1855200"/>
                  <a:pt x="1167406" y="1855746"/>
                </a:cubicBezTo>
                <a:cubicBezTo>
                  <a:pt x="1169590" y="1857384"/>
                  <a:pt x="1170068" y="1860593"/>
                  <a:pt x="1168839" y="1865371"/>
                </a:cubicBezTo>
                <a:cubicBezTo>
                  <a:pt x="1167610" y="1870149"/>
                  <a:pt x="1165904" y="1875269"/>
                  <a:pt x="1163719" y="1880730"/>
                </a:cubicBezTo>
                <a:cubicBezTo>
                  <a:pt x="1160716" y="1887010"/>
                  <a:pt x="1157166" y="1893700"/>
                  <a:pt x="1153070" y="1900799"/>
                </a:cubicBezTo>
                <a:lnTo>
                  <a:pt x="1126752" y="1947746"/>
                </a:lnTo>
                <a:lnTo>
                  <a:pt x="1121205" y="1951791"/>
                </a:lnTo>
                <a:cubicBezTo>
                  <a:pt x="1109873" y="1958208"/>
                  <a:pt x="1099429" y="1962645"/>
                  <a:pt x="1089872" y="1965103"/>
                </a:cubicBezTo>
                <a:cubicBezTo>
                  <a:pt x="1078677" y="1968106"/>
                  <a:pt x="1067755" y="1969198"/>
                  <a:pt x="1057106" y="1968379"/>
                </a:cubicBezTo>
                <a:cubicBezTo>
                  <a:pt x="1052464" y="1967287"/>
                  <a:pt x="1049529" y="1965307"/>
                  <a:pt x="1048300" y="1962440"/>
                </a:cubicBezTo>
                <a:cubicBezTo>
                  <a:pt x="1047072" y="1959573"/>
                  <a:pt x="1046730" y="1956638"/>
                  <a:pt x="1047276" y="1953634"/>
                </a:cubicBezTo>
                <a:cubicBezTo>
                  <a:pt x="1047822" y="1950085"/>
                  <a:pt x="1049051" y="1946126"/>
                  <a:pt x="1050963" y="1941757"/>
                </a:cubicBezTo>
                <a:lnTo>
                  <a:pt x="1066526" y="1915954"/>
                </a:lnTo>
                <a:cubicBezTo>
                  <a:pt x="1069803" y="1915954"/>
                  <a:pt x="1073694" y="1915817"/>
                  <a:pt x="1078199" y="1915544"/>
                </a:cubicBezTo>
                <a:cubicBezTo>
                  <a:pt x="1082705" y="1915271"/>
                  <a:pt x="1087483" y="1914930"/>
                  <a:pt x="1092534" y="1914520"/>
                </a:cubicBezTo>
                <a:cubicBezTo>
                  <a:pt x="1097586" y="1914110"/>
                  <a:pt x="1102501" y="1913496"/>
                  <a:pt x="1107279" y="1912677"/>
                </a:cubicBezTo>
                <a:cubicBezTo>
                  <a:pt x="1112057" y="1911858"/>
                  <a:pt x="1116358" y="1910902"/>
                  <a:pt x="1120181" y="1909810"/>
                </a:cubicBezTo>
                <a:cubicBezTo>
                  <a:pt x="1125369" y="1908172"/>
                  <a:pt x="1130147" y="1905714"/>
                  <a:pt x="1134516" y="1902438"/>
                </a:cubicBezTo>
                <a:cubicBezTo>
                  <a:pt x="1138338" y="1899434"/>
                  <a:pt x="1141752" y="1895407"/>
                  <a:pt x="1144755" y="1890355"/>
                </a:cubicBezTo>
                <a:cubicBezTo>
                  <a:pt x="1147759" y="1885304"/>
                  <a:pt x="1149260" y="1878682"/>
                  <a:pt x="1149260" y="1870491"/>
                </a:cubicBezTo>
                <a:cubicBezTo>
                  <a:pt x="1148987" y="1865303"/>
                  <a:pt x="1147076" y="1860661"/>
                  <a:pt x="1143526" y="1856565"/>
                </a:cubicBezTo>
                <a:cubicBezTo>
                  <a:pt x="1140523" y="1853016"/>
                  <a:pt x="1135403" y="1849739"/>
                  <a:pt x="1128167" y="1846735"/>
                </a:cubicBezTo>
                <a:cubicBezTo>
                  <a:pt x="1120932" y="1843732"/>
                  <a:pt x="1110351" y="1842230"/>
                  <a:pt x="1096425" y="1842230"/>
                </a:cubicBezTo>
                <a:cubicBezTo>
                  <a:pt x="1086322" y="1842503"/>
                  <a:pt x="1076493" y="1844551"/>
                  <a:pt x="1066936" y="1848374"/>
                </a:cubicBezTo>
                <a:cubicBezTo>
                  <a:pt x="1058745" y="1851650"/>
                  <a:pt x="1050212" y="1856975"/>
                  <a:pt x="1041338" y="1864347"/>
                </a:cubicBezTo>
                <a:cubicBezTo>
                  <a:pt x="1032463" y="1871719"/>
                  <a:pt x="1025023" y="1882505"/>
                  <a:pt x="1019016" y="1896704"/>
                </a:cubicBezTo>
                <a:cubicBezTo>
                  <a:pt x="1013009" y="1912540"/>
                  <a:pt x="1010142" y="1926603"/>
                  <a:pt x="1010415" y="1938890"/>
                </a:cubicBezTo>
                <a:lnTo>
                  <a:pt x="1011075" y="1943390"/>
                </a:lnTo>
                <a:lnTo>
                  <a:pt x="1001894" y="1952457"/>
                </a:lnTo>
                <a:cubicBezTo>
                  <a:pt x="998072" y="1955904"/>
                  <a:pt x="994590" y="1958686"/>
                  <a:pt x="991450" y="1960802"/>
                </a:cubicBezTo>
                <a:cubicBezTo>
                  <a:pt x="985170" y="1965034"/>
                  <a:pt x="980119" y="1967833"/>
                  <a:pt x="976296" y="1969198"/>
                </a:cubicBezTo>
                <a:cubicBezTo>
                  <a:pt x="971654" y="1970564"/>
                  <a:pt x="968105" y="1970700"/>
                  <a:pt x="965647" y="1969608"/>
                </a:cubicBezTo>
                <a:cubicBezTo>
                  <a:pt x="963463" y="1968243"/>
                  <a:pt x="962917" y="1965103"/>
                  <a:pt x="964009" y="1960188"/>
                </a:cubicBezTo>
                <a:cubicBezTo>
                  <a:pt x="965101" y="1955273"/>
                  <a:pt x="966876" y="1950085"/>
                  <a:pt x="969333" y="1944624"/>
                </a:cubicBezTo>
                <a:cubicBezTo>
                  <a:pt x="972064" y="1938344"/>
                  <a:pt x="975613" y="1931517"/>
                  <a:pt x="979982" y="1924145"/>
                </a:cubicBezTo>
                <a:lnTo>
                  <a:pt x="1029950" y="1834858"/>
                </a:lnTo>
                <a:lnTo>
                  <a:pt x="1064764" y="1834858"/>
                </a:lnTo>
                <a:cubicBezTo>
                  <a:pt x="1065584" y="1834858"/>
                  <a:pt x="1066266" y="1834175"/>
                  <a:pt x="1066812" y="1832810"/>
                </a:cubicBezTo>
                <a:cubicBezTo>
                  <a:pt x="1067085" y="1831991"/>
                  <a:pt x="1067222" y="1831172"/>
                  <a:pt x="1067222" y="1830352"/>
                </a:cubicBezTo>
                <a:cubicBezTo>
                  <a:pt x="1067222" y="1828987"/>
                  <a:pt x="1067085" y="1828031"/>
                  <a:pt x="1066812" y="1827485"/>
                </a:cubicBezTo>
                <a:cubicBezTo>
                  <a:pt x="1066539" y="1826939"/>
                  <a:pt x="1066266" y="1826393"/>
                  <a:pt x="1065993" y="1825847"/>
                </a:cubicBezTo>
                <a:cubicBezTo>
                  <a:pt x="1065447" y="1825301"/>
                  <a:pt x="1065037" y="1825028"/>
                  <a:pt x="1064764" y="1825028"/>
                </a:cubicBezTo>
                <a:lnTo>
                  <a:pt x="1035684" y="1825028"/>
                </a:lnTo>
                <a:lnTo>
                  <a:pt x="1054935" y="1790624"/>
                </a:lnTo>
                <a:cubicBezTo>
                  <a:pt x="1055208" y="1789531"/>
                  <a:pt x="1055481" y="1788439"/>
                  <a:pt x="1055754" y="1787347"/>
                </a:cubicBezTo>
                <a:cubicBezTo>
                  <a:pt x="1056300" y="1784890"/>
                  <a:pt x="1056163" y="1782978"/>
                  <a:pt x="1055344" y="1781613"/>
                </a:cubicBezTo>
                <a:cubicBezTo>
                  <a:pt x="1054798" y="1780794"/>
                  <a:pt x="1054184" y="1780248"/>
                  <a:pt x="1053501" y="1779975"/>
                </a:cubicBezTo>
                <a:cubicBezTo>
                  <a:pt x="1052818" y="1779702"/>
                  <a:pt x="1052204" y="1779429"/>
                  <a:pt x="1051658" y="1779156"/>
                </a:cubicBezTo>
                <a:cubicBezTo>
                  <a:pt x="1050839" y="1778882"/>
                  <a:pt x="1050293" y="1778746"/>
                  <a:pt x="1050020" y="1778746"/>
                </a:cubicBezTo>
                <a:lnTo>
                  <a:pt x="1003328" y="1778746"/>
                </a:lnTo>
                <a:close/>
                <a:moveTo>
                  <a:pt x="603040" y="1691097"/>
                </a:moveTo>
                <a:cubicBezTo>
                  <a:pt x="579285" y="1690278"/>
                  <a:pt x="556485" y="1694373"/>
                  <a:pt x="534641" y="1703384"/>
                </a:cubicBezTo>
                <a:cubicBezTo>
                  <a:pt x="525357" y="1707480"/>
                  <a:pt x="515800" y="1712804"/>
                  <a:pt x="505971" y="1719358"/>
                </a:cubicBezTo>
                <a:cubicBezTo>
                  <a:pt x="496141" y="1725911"/>
                  <a:pt x="486652" y="1734239"/>
                  <a:pt x="477505" y="1744342"/>
                </a:cubicBezTo>
                <a:cubicBezTo>
                  <a:pt x="468358" y="1754444"/>
                  <a:pt x="459825" y="1766595"/>
                  <a:pt x="451907" y="1780794"/>
                </a:cubicBezTo>
                <a:cubicBezTo>
                  <a:pt x="443988" y="1794992"/>
                  <a:pt x="437162" y="1811648"/>
                  <a:pt x="431428" y="1830762"/>
                </a:cubicBezTo>
                <a:cubicBezTo>
                  <a:pt x="424056" y="1859432"/>
                  <a:pt x="421462" y="1884962"/>
                  <a:pt x="423646" y="1907352"/>
                </a:cubicBezTo>
                <a:cubicBezTo>
                  <a:pt x="424465" y="1916909"/>
                  <a:pt x="426445" y="1926261"/>
                  <a:pt x="429585" y="1935408"/>
                </a:cubicBezTo>
                <a:cubicBezTo>
                  <a:pt x="432725" y="1944556"/>
                  <a:pt x="437435" y="1952679"/>
                  <a:pt x="443715" y="1959778"/>
                </a:cubicBezTo>
                <a:cubicBezTo>
                  <a:pt x="449995" y="1966877"/>
                  <a:pt x="458187" y="1972611"/>
                  <a:pt x="468290" y="1976980"/>
                </a:cubicBezTo>
                <a:cubicBezTo>
                  <a:pt x="478393" y="1981349"/>
                  <a:pt x="490953" y="1983533"/>
                  <a:pt x="505971" y="1983533"/>
                </a:cubicBezTo>
                <a:cubicBezTo>
                  <a:pt x="516893" y="1984080"/>
                  <a:pt x="527815" y="1982987"/>
                  <a:pt x="538737" y="1980257"/>
                </a:cubicBezTo>
                <a:cubicBezTo>
                  <a:pt x="548293" y="1978072"/>
                  <a:pt x="558396" y="1974045"/>
                  <a:pt x="569045" y="1968174"/>
                </a:cubicBezTo>
                <a:cubicBezTo>
                  <a:pt x="574370" y="1965239"/>
                  <a:pt x="579524" y="1961570"/>
                  <a:pt x="584507" y="1957167"/>
                </a:cubicBezTo>
                <a:lnTo>
                  <a:pt x="591419" y="1949789"/>
                </a:lnTo>
                <a:lnTo>
                  <a:pt x="591724" y="1951382"/>
                </a:lnTo>
                <a:cubicBezTo>
                  <a:pt x="593363" y="1956433"/>
                  <a:pt x="595888" y="1961007"/>
                  <a:pt x="599301" y="1965103"/>
                </a:cubicBezTo>
                <a:cubicBezTo>
                  <a:pt x="602715" y="1969198"/>
                  <a:pt x="607220" y="1972680"/>
                  <a:pt x="612817" y="1975547"/>
                </a:cubicBezTo>
                <a:cubicBezTo>
                  <a:pt x="618415" y="1978414"/>
                  <a:pt x="625309" y="1980257"/>
                  <a:pt x="633501" y="1981076"/>
                </a:cubicBezTo>
                <a:cubicBezTo>
                  <a:pt x="645788" y="1982168"/>
                  <a:pt x="657666" y="1981622"/>
                  <a:pt x="669134" y="1979438"/>
                </a:cubicBezTo>
                <a:cubicBezTo>
                  <a:pt x="678691" y="1977526"/>
                  <a:pt x="688657" y="1973840"/>
                  <a:pt x="699033" y="1968379"/>
                </a:cubicBezTo>
                <a:cubicBezTo>
                  <a:pt x="709409" y="1962918"/>
                  <a:pt x="717873" y="1954181"/>
                  <a:pt x="724426" y="1942166"/>
                </a:cubicBezTo>
                <a:cubicBezTo>
                  <a:pt x="729341" y="1931517"/>
                  <a:pt x="731935" y="1921142"/>
                  <a:pt x="732208" y="1911039"/>
                </a:cubicBezTo>
                <a:cubicBezTo>
                  <a:pt x="732208" y="1906670"/>
                  <a:pt x="731799" y="1902233"/>
                  <a:pt x="730980" y="1897727"/>
                </a:cubicBezTo>
                <a:cubicBezTo>
                  <a:pt x="730161" y="1893222"/>
                  <a:pt x="728522" y="1888785"/>
                  <a:pt x="726065" y="1884416"/>
                </a:cubicBezTo>
                <a:cubicBezTo>
                  <a:pt x="723607" y="1880047"/>
                  <a:pt x="720194" y="1875952"/>
                  <a:pt x="715825" y="1872129"/>
                </a:cubicBezTo>
                <a:cubicBezTo>
                  <a:pt x="711457" y="1868306"/>
                  <a:pt x="705859" y="1864893"/>
                  <a:pt x="699033" y="1861890"/>
                </a:cubicBezTo>
                <a:cubicBezTo>
                  <a:pt x="696575" y="1861071"/>
                  <a:pt x="694527" y="1860524"/>
                  <a:pt x="692889" y="1860251"/>
                </a:cubicBezTo>
                <a:cubicBezTo>
                  <a:pt x="691251" y="1859978"/>
                  <a:pt x="689817" y="1859978"/>
                  <a:pt x="688589" y="1860251"/>
                </a:cubicBezTo>
                <a:cubicBezTo>
                  <a:pt x="687360" y="1860524"/>
                  <a:pt x="686746" y="1861344"/>
                  <a:pt x="686746" y="1862709"/>
                </a:cubicBezTo>
                <a:cubicBezTo>
                  <a:pt x="686746" y="1862982"/>
                  <a:pt x="686746" y="1863528"/>
                  <a:pt x="686746" y="1864347"/>
                </a:cubicBezTo>
                <a:cubicBezTo>
                  <a:pt x="686746" y="1865166"/>
                  <a:pt x="687292" y="1865712"/>
                  <a:pt x="688384" y="1865985"/>
                </a:cubicBezTo>
                <a:cubicBezTo>
                  <a:pt x="690022" y="1865985"/>
                  <a:pt x="691524" y="1866258"/>
                  <a:pt x="692889" y="1866805"/>
                </a:cubicBezTo>
                <a:cubicBezTo>
                  <a:pt x="694255" y="1867351"/>
                  <a:pt x="695415" y="1867965"/>
                  <a:pt x="696371" y="1868648"/>
                </a:cubicBezTo>
                <a:cubicBezTo>
                  <a:pt x="697326" y="1869330"/>
                  <a:pt x="697941" y="1870218"/>
                  <a:pt x="698214" y="1871310"/>
                </a:cubicBezTo>
                <a:cubicBezTo>
                  <a:pt x="698487" y="1872402"/>
                  <a:pt x="698214" y="1874313"/>
                  <a:pt x="697395" y="1877044"/>
                </a:cubicBezTo>
                <a:cubicBezTo>
                  <a:pt x="696848" y="1879228"/>
                  <a:pt x="695688" y="1882505"/>
                  <a:pt x="693913" y="1886874"/>
                </a:cubicBezTo>
                <a:cubicBezTo>
                  <a:pt x="692138" y="1891243"/>
                  <a:pt x="689340" y="1896977"/>
                  <a:pt x="685517" y="1904076"/>
                </a:cubicBezTo>
                <a:cubicBezTo>
                  <a:pt x="684698" y="1905714"/>
                  <a:pt x="682513" y="1909742"/>
                  <a:pt x="678964" y="1916158"/>
                </a:cubicBezTo>
                <a:cubicBezTo>
                  <a:pt x="675414" y="1922575"/>
                  <a:pt x="671728" y="1929401"/>
                  <a:pt x="667905" y="1936637"/>
                </a:cubicBezTo>
                <a:cubicBezTo>
                  <a:pt x="664082" y="1943873"/>
                  <a:pt x="660533" y="1950358"/>
                  <a:pt x="657256" y="1956092"/>
                </a:cubicBezTo>
                <a:cubicBezTo>
                  <a:pt x="653980" y="1961826"/>
                  <a:pt x="652341" y="1964830"/>
                  <a:pt x="652341" y="1965103"/>
                </a:cubicBezTo>
                <a:cubicBezTo>
                  <a:pt x="649884" y="1969744"/>
                  <a:pt x="646471" y="1973089"/>
                  <a:pt x="642102" y="1975137"/>
                </a:cubicBezTo>
                <a:cubicBezTo>
                  <a:pt x="637733" y="1977185"/>
                  <a:pt x="633637" y="1977117"/>
                  <a:pt x="629815" y="1974932"/>
                </a:cubicBezTo>
                <a:cubicBezTo>
                  <a:pt x="625992" y="1972748"/>
                  <a:pt x="623671" y="1969267"/>
                  <a:pt x="622852" y="1964488"/>
                </a:cubicBezTo>
                <a:cubicBezTo>
                  <a:pt x="622033" y="1959710"/>
                  <a:pt x="622852" y="1955000"/>
                  <a:pt x="625309" y="1950358"/>
                </a:cubicBezTo>
                <a:cubicBezTo>
                  <a:pt x="625309" y="1950358"/>
                  <a:pt x="626402" y="1948447"/>
                  <a:pt x="628586" y="1944624"/>
                </a:cubicBezTo>
                <a:cubicBezTo>
                  <a:pt x="630770" y="1940801"/>
                  <a:pt x="633433" y="1936023"/>
                  <a:pt x="636573" y="1930289"/>
                </a:cubicBezTo>
                <a:cubicBezTo>
                  <a:pt x="639713" y="1924555"/>
                  <a:pt x="643126" y="1918206"/>
                  <a:pt x="646812" y="1911243"/>
                </a:cubicBezTo>
                <a:cubicBezTo>
                  <a:pt x="650498" y="1904281"/>
                  <a:pt x="654048" y="1897659"/>
                  <a:pt x="657461" y="1891379"/>
                </a:cubicBezTo>
                <a:cubicBezTo>
                  <a:pt x="660874" y="1885099"/>
                  <a:pt x="663946" y="1879570"/>
                  <a:pt x="666676" y="1874791"/>
                </a:cubicBezTo>
                <a:cubicBezTo>
                  <a:pt x="669407" y="1870013"/>
                  <a:pt x="671182" y="1866805"/>
                  <a:pt x="672001" y="1865166"/>
                </a:cubicBezTo>
                <a:cubicBezTo>
                  <a:pt x="675278" y="1859705"/>
                  <a:pt x="678964" y="1855814"/>
                  <a:pt x="683059" y="1853493"/>
                </a:cubicBezTo>
                <a:cubicBezTo>
                  <a:pt x="687155" y="1851172"/>
                  <a:pt x="690978" y="1849739"/>
                  <a:pt x="694527" y="1849193"/>
                </a:cubicBezTo>
                <a:cubicBezTo>
                  <a:pt x="698623" y="1848647"/>
                  <a:pt x="702856" y="1849056"/>
                  <a:pt x="707224" y="1850422"/>
                </a:cubicBezTo>
                <a:cubicBezTo>
                  <a:pt x="708590" y="1851241"/>
                  <a:pt x="709545" y="1851377"/>
                  <a:pt x="710091" y="1850831"/>
                </a:cubicBezTo>
                <a:lnTo>
                  <a:pt x="710911" y="1850012"/>
                </a:lnTo>
                <a:cubicBezTo>
                  <a:pt x="711457" y="1848647"/>
                  <a:pt x="711593" y="1847828"/>
                  <a:pt x="711320" y="1847555"/>
                </a:cubicBezTo>
                <a:lnTo>
                  <a:pt x="710501" y="1846735"/>
                </a:lnTo>
                <a:cubicBezTo>
                  <a:pt x="708863" y="1845916"/>
                  <a:pt x="706132" y="1845097"/>
                  <a:pt x="702309" y="1844278"/>
                </a:cubicBezTo>
                <a:cubicBezTo>
                  <a:pt x="699033" y="1843732"/>
                  <a:pt x="694459" y="1843254"/>
                  <a:pt x="688589" y="1842844"/>
                </a:cubicBezTo>
                <a:cubicBezTo>
                  <a:pt x="682718" y="1842435"/>
                  <a:pt x="675141" y="1842367"/>
                  <a:pt x="665857" y="1842640"/>
                </a:cubicBezTo>
                <a:cubicBezTo>
                  <a:pt x="656301" y="1843186"/>
                  <a:pt x="647017" y="1845370"/>
                  <a:pt x="638006" y="1849193"/>
                </a:cubicBezTo>
                <a:cubicBezTo>
                  <a:pt x="630088" y="1852469"/>
                  <a:pt x="622033" y="1857862"/>
                  <a:pt x="613841" y="1865371"/>
                </a:cubicBezTo>
                <a:cubicBezTo>
                  <a:pt x="605650" y="1872880"/>
                  <a:pt x="598823" y="1883461"/>
                  <a:pt x="593363" y="1897113"/>
                </a:cubicBezTo>
                <a:cubicBezTo>
                  <a:pt x="589267" y="1911585"/>
                  <a:pt x="587765" y="1924691"/>
                  <a:pt x="588857" y="1936432"/>
                </a:cubicBezTo>
                <a:lnTo>
                  <a:pt x="589406" y="1939295"/>
                </a:lnTo>
                <a:lnTo>
                  <a:pt x="572731" y="1954454"/>
                </a:lnTo>
                <a:cubicBezTo>
                  <a:pt x="565359" y="1959642"/>
                  <a:pt x="556212" y="1964283"/>
                  <a:pt x="545290" y="1968379"/>
                </a:cubicBezTo>
                <a:cubicBezTo>
                  <a:pt x="534368" y="1972475"/>
                  <a:pt x="521807" y="1974523"/>
                  <a:pt x="507609" y="1974523"/>
                </a:cubicBezTo>
                <a:cubicBezTo>
                  <a:pt x="498052" y="1974523"/>
                  <a:pt x="489724" y="1973021"/>
                  <a:pt x="482625" y="1970017"/>
                </a:cubicBezTo>
                <a:cubicBezTo>
                  <a:pt x="479621" y="1968925"/>
                  <a:pt x="476686" y="1967423"/>
                  <a:pt x="473819" y="1965512"/>
                </a:cubicBezTo>
                <a:cubicBezTo>
                  <a:pt x="470952" y="1963601"/>
                  <a:pt x="468563" y="1961212"/>
                  <a:pt x="466651" y="1958345"/>
                </a:cubicBezTo>
                <a:cubicBezTo>
                  <a:pt x="464740" y="1955478"/>
                  <a:pt x="463375" y="1952133"/>
                  <a:pt x="462556" y="1948310"/>
                </a:cubicBezTo>
                <a:cubicBezTo>
                  <a:pt x="461736" y="1944487"/>
                  <a:pt x="461736" y="1940119"/>
                  <a:pt x="462556" y="1935204"/>
                </a:cubicBezTo>
                <a:cubicBezTo>
                  <a:pt x="463375" y="1922370"/>
                  <a:pt x="466788" y="1905987"/>
                  <a:pt x="472795" y="1886055"/>
                </a:cubicBezTo>
                <a:cubicBezTo>
                  <a:pt x="477983" y="1869125"/>
                  <a:pt x="486243" y="1847555"/>
                  <a:pt x="497574" y="1821342"/>
                </a:cubicBezTo>
                <a:cubicBezTo>
                  <a:pt x="508906" y="1795129"/>
                  <a:pt x="525221" y="1763728"/>
                  <a:pt x="546519" y="1727139"/>
                </a:cubicBezTo>
                <a:cubicBezTo>
                  <a:pt x="550341" y="1720586"/>
                  <a:pt x="555256" y="1714989"/>
                  <a:pt x="561263" y="1710347"/>
                </a:cubicBezTo>
                <a:cubicBezTo>
                  <a:pt x="566178" y="1706524"/>
                  <a:pt x="572458" y="1703316"/>
                  <a:pt x="580104" y="1700722"/>
                </a:cubicBezTo>
                <a:cubicBezTo>
                  <a:pt x="587749" y="1698128"/>
                  <a:pt x="596760" y="1697923"/>
                  <a:pt x="607136" y="1700108"/>
                </a:cubicBezTo>
                <a:cubicBezTo>
                  <a:pt x="614781" y="1701746"/>
                  <a:pt x="621334" y="1704067"/>
                  <a:pt x="626795" y="1707070"/>
                </a:cubicBezTo>
                <a:cubicBezTo>
                  <a:pt x="631437" y="1710074"/>
                  <a:pt x="635533" y="1714033"/>
                  <a:pt x="639082" y="1718948"/>
                </a:cubicBezTo>
                <a:cubicBezTo>
                  <a:pt x="642632" y="1723863"/>
                  <a:pt x="643724" y="1730553"/>
                  <a:pt x="642359" y="1739017"/>
                </a:cubicBezTo>
                <a:cubicBezTo>
                  <a:pt x="639902" y="1755946"/>
                  <a:pt x="636352" y="1771374"/>
                  <a:pt x="631710" y="1785299"/>
                </a:cubicBezTo>
                <a:cubicBezTo>
                  <a:pt x="627887" y="1797586"/>
                  <a:pt x="622631" y="1809191"/>
                  <a:pt x="615941" y="1820113"/>
                </a:cubicBezTo>
                <a:cubicBezTo>
                  <a:pt x="609252" y="1831035"/>
                  <a:pt x="600856" y="1838407"/>
                  <a:pt x="590753" y="1842230"/>
                </a:cubicBezTo>
                <a:cubicBezTo>
                  <a:pt x="583926" y="1842503"/>
                  <a:pt x="578056" y="1841001"/>
                  <a:pt x="573141" y="1837725"/>
                </a:cubicBezTo>
                <a:cubicBezTo>
                  <a:pt x="569045" y="1834994"/>
                  <a:pt x="565564" y="1830148"/>
                  <a:pt x="562697" y="1823185"/>
                </a:cubicBezTo>
                <a:cubicBezTo>
                  <a:pt x="559830" y="1816222"/>
                  <a:pt x="559488" y="1805778"/>
                  <a:pt x="561673" y="1791852"/>
                </a:cubicBezTo>
                <a:cubicBezTo>
                  <a:pt x="562765" y="1786391"/>
                  <a:pt x="564267" y="1781067"/>
                  <a:pt x="566178" y="1775879"/>
                </a:cubicBezTo>
                <a:cubicBezTo>
                  <a:pt x="567816" y="1771237"/>
                  <a:pt x="570137" y="1766254"/>
                  <a:pt x="573141" y="1760929"/>
                </a:cubicBezTo>
                <a:cubicBezTo>
                  <a:pt x="576144" y="1755605"/>
                  <a:pt x="579967" y="1750622"/>
                  <a:pt x="584609" y="1745980"/>
                </a:cubicBezTo>
                <a:cubicBezTo>
                  <a:pt x="585974" y="1744615"/>
                  <a:pt x="587203" y="1743386"/>
                  <a:pt x="588295" y="1742294"/>
                </a:cubicBezTo>
                <a:cubicBezTo>
                  <a:pt x="589114" y="1741202"/>
                  <a:pt x="589592" y="1740041"/>
                  <a:pt x="589729" y="1738812"/>
                </a:cubicBezTo>
                <a:cubicBezTo>
                  <a:pt x="589865" y="1737584"/>
                  <a:pt x="589251" y="1736560"/>
                  <a:pt x="587886" y="1735741"/>
                </a:cubicBezTo>
                <a:cubicBezTo>
                  <a:pt x="585155" y="1735741"/>
                  <a:pt x="582152" y="1736560"/>
                  <a:pt x="578875" y="1738198"/>
                </a:cubicBezTo>
                <a:cubicBezTo>
                  <a:pt x="575871" y="1739563"/>
                  <a:pt x="572527" y="1741952"/>
                  <a:pt x="568840" y="1745366"/>
                </a:cubicBezTo>
                <a:cubicBezTo>
                  <a:pt x="565154" y="1748779"/>
                  <a:pt x="561127" y="1753625"/>
                  <a:pt x="556758" y="1759905"/>
                </a:cubicBezTo>
                <a:cubicBezTo>
                  <a:pt x="550478" y="1768643"/>
                  <a:pt x="546382" y="1777517"/>
                  <a:pt x="544471" y="1786528"/>
                </a:cubicBezTo>
                <a:cubicBezTo>
                  <a:pt x="542832" y="1794446"/>
                  <a:pt x="543037" y="1803184"/>
                  <a:pt x="545085" y="1812741"/>
                </a:cubicBezTo>
                <a:cubicBezTo>
                  <a:pt x="547133" y="1822297"/>
                  <a:pt x="553481" y="1831718"/>
                  <a:pt x="564130" y="1841001"/>
                </a:cubicBezTo>
                <a:cubicBezTo>
                  <a:pt x="568499" y="1844551"/>
                  <a:pt x="573414" y="1847418"/>
                  <a:pt x="578875" y="1849602"/>
                </a:cubicBezTo>
                <a:cubicBezTo>
                  <a:pt x="583517" y="1851514"/>
                  <a:pt x="588978" y="1852811"/>
                  <a:pt x="595258" y="1853493"/>
                </a:cubicBezTo>
                <a:cubicBezTo>
                  <a:pt x="601538" y="1854176"/>
                  <a:pt x="608501" y="1853016"/>
                  <a:pt x="616146" y="1850012"/>
                </a:cubicBezTo>
                <a:cubicBezTo>
                  <a:pt x="627887" y="1845370"/>
                  <a:pt x="638127" y="1838271"/>
                  <a:pt x="646864" y="1828714"/>
                </a:cubicBezTo>
                <a:cubicBezTo>
                  <a:pt x="650414" y="1824618"/>
                  <a:pt x="653896" y="1819840"/>
                  <a:pt x="657309" y="1814379"/>
                </a:cubicBezTo>
                <a:cubicBezTo>
                  <a:pt x="660722" y="1808918"/>
                  <a:pt x="663521" y="1802570"/>
                  <a:pt x="665705" y="1795334"/>
                </a:cubicBezTo>
                <a:cubicBezTo>
                  <a:pt x="667889" y="1788098"/>
                  <a:pt x="669323" y="1780043"/>
                  <a:pt x="670005" y="1771169"/>
                </a:cubicBezTo>
                <a:cubicBezTo>
                  <a:pt x="670688" y="1762295"/>
                  <a:pt x="670347" y="1752260"/>
                  <a:pt x="668981" y="1741065"/>
                </a:cubicBezTo>
                <a:cubicBezTo>
                  <a:pt x="667616" y="1732874"/>
                  <a:pt x="664476" y="1725228"/>
                  <a:pt x="659561" y="1718129"/>
                </a:cubicBezTo>
                <a:cubicBezTo>
                  <a:pt x="655192" y="1712122"/>
                  <a:pt x="648571" y="1706456"/>
                  <a:pt x="639697" y="1701131"/>
                </a:cubicBezTo>
                <a:cubicBezTo>
                  <a:pt x="630823" y="1695807"/>
                  <a:pt x="618604" y="1692462"/>
                  <a:pt x="603040" y="1691097"/>
                </a:cubicBezTo>
                <a:close/>
                <a:moveTo>
                  <a:pt x="510553" y="1368337"/>
                </a:moveTo>
                <a:lnTo>
                  <a:pt x="797903" y="1368337"/>
                </a:lnTo>
                <a:lnTo>
                  <a:pt x="797903" y="1477379"/>
                </a:lnTo>
                <a:lnTo>
                  <a:pt x="510553" y="1477379"/>
                </a:lnTo>
                <a:lnTo>
                  <a:pt x="510553" y="1368337"/>
                </a:lnTo>
                <a:close/>
                <a:moveTo>
                  <a:pt x="1388377" y="1264095"/>
                </a:moveTo>
                <a:lnTo>
                  <a:pt x="1527595" y="1264095"/>
                </a:lnTo>
                <a:cubicBezTo>
                  <a:pt x="1509764" y="1294270"/>
                  <a:pt x="1488047" y="1322845"/>
                  <a:pt x="1462444" y="1349820"/>
                </a:cubicBezTo>
                <a:cubicBezTo>
                  <a:pt x="1437298" y="1331075"/>
                  <a:pt x="1412609" y="1309358"/>
                  <a:pt x="1388377" y="1284669"/>
                </a:cubicBezTo>
                <a:lnTo>
                  <a:pt x="1388377" y="1264095"/>
                </a:lnTo>
                <a:close/>
                <a:moveTo>
                  <a:pt x="510553" y="1215403"/>
                </a:moveTo>
                <a:lnTo>
                  <a:pt x="797903" y="1215403"/>
                </a:lnTo>
                <a:lnTo>
                  <a:pt x="797903" y="1314844"/>
                </a:lnTo>
                <a:lnTo>
                  <a:pt x="510553" y="1314844"/>
                </a:lnTo>
                <a:lnTo>
                  <a:pt x="510553" y="1215403"/>
                </a:lnTo>
                <a:close/>
                <a:moveTo>
                  <a:pt x="510553" y="1056984"/>
                </a:moveTo>
                <a:lnTo>
                  <a:pt x="797903" y="1056984"/>
                </a:lnTo>
                <a:lnTo>
                  <a:pt x="797903" y="1161911"/>
                </a:lnTo>
                <a:lnTo>
                  <a:pt x="510553" y="1161911"/>
                </a:lnTo>
                <a:lnTo>
                  <a:pt x="510553" y="1056984"/>
                </a:lnTo>
                <a:close/>
                <a:moveTo>
                  <a:pt x="851396" y="958228"/>
                </a:moveTo>
                <a:lnTo>
                  <a:pt x="801332" y="1003491"/>
                </a:lnTo>
                <a:lnTo>
                  <a:pt x="510553" y="1003491"/>
                </a:lnTo>
                <a:lnTo>
                  <a:pt x="510553" y="978802"/>
                </a:lnTo>
                <a:lnTo>
                  <a:pt x="396025" y="965772"/>
                </a:lnTo>
                <a:lnTo>
                  <a:pt x="396025" y="1587793"/>
                </a:lnTo>
                <a:lnTo>
                  <a:pt x="510553" y="1573391"/>
                </a:lnTo>
                <a:lnTo>
                  <a:pt x="510553" y="1530871"/>
                </a:lnTo>
                <a:lnTo>
                  <a:pt x="797903" y="1530871"/>
                </a:lnTo>
                <a:lnTo>
                  <a:pt x="797903" y="1580935"/>
                </a:lnTo>
                <a:lnTo>
                  <a:pt x="911061" y="1566533"/>
                </a:lnTo>
                <a:lnTo>
                  <a:pt x="911061" y="1063156"/>
                </a:lnTo>
                <a:lnTo>
                  <a:pt x="946036" y="1032295"/>
                </a:lnTo>
                <a:lnTo>
                  <a:pt x="851396" y="958228"/>
                </a:lnTo>
                <a:close/>
                <a:moveTo>
                  <a:pt x="1465873" y="949313"/>
                </a:moveTo>
                <a:lnTo>
                  <a:pt x="1417867" y="984975"/>
                </a:lnTo>
                <a:lnTo>
                  <a:pt x="1066737" y="984975"/>
                </a:lnTo>
                <a:lnTo>
                  <a:pt x="1078396" y="1034352"/>
                </a:lnTo>
                <a:lnTo>
                  <a:pt x="1421982" y="1034352"/>
                </a:lnTo>
                <a:lnTo>
                  <a:pt x="1421982" y="1098817"/>
                </a:lnTo>
                <a:lnTo>
                  <a:pt x="1085254" y="1098817"/>
                </a:lnTo>
                <a:lnTo>
                  <a:pt x="1098284" y="1153681"/>
                </a:lnTo>
                <a:lnTo>
                  <a:pt x="1421982" y="1153681"/>
                </a:lnTo>
                <a:lnTo>
                  <a:pt x="1421982" y="1214718"/>
                </a:lnTo>
                <a:lnTo>
                  <a:pt x="1014616" y="1214718"/>
                </a:lnTo>
                <a:lnTo>
                  <a:pt x="1026961" y="1264095"/>
                </a:lnTo>
                <a:lnTo>
                  <a:pt x="1280707" y="1264095"/>
                </a:lnTo>
                <a:lnTo>
                  <a:pt x="1280707" y="1347077"/>
                </a:lnTo>
                <a:cubicBezTo>
                  <a:pt x="1253275" y="1363079"/>
                  <a:pt x="1222414" y="1378167"/>
                  <a:pt x="1188124" y="1392340"/>
                </a:cubicBezTo>
                <a:lnTo>
                  <a:pt x="1238187" y="1329246"/>
                </a:lnTo>
                <a:cubicBezTo>
                  <a:pt x="1200240" y="1306843"/>
                  <a:pt x="1149033" y="1286955"/>
                  <a:pt x="1084568" y="1269582"/>
                </a:cubicBezTo>
                <a:lnTo>
                  <a:pt x="1055079" y="1320331"/>
                </a:lnTo>
                <a:cubicBezTo>
                  <a:pt x="1103084" y="1350049"/>
                  <a:pt x="1139432" y="1377252"/>
                  <a:pt x="1164121" y="1401941"/>
                </a:cubicBezTo>
                <a:cubicBezTo>
                  <a:pt x="1122058" y="1417943"/>
                  <a:pt x="1075195" y="1432573"/>
                  <a:pt x="1023532" y="1445832"/>
                </a:cubicBezTo>
                <a:lnTo>
                  <a:pt x="1055079" y="1543902"/>
                </a:lnTo>
                <a:cubicBezTo>
                  <a:pt x="1141946" y="1508697"/>
                  <a:pt x="1217156" y="1467549"/>
                  <a:pt x="1280707" y="1420458"/>
                </a:cubicBezTo>
                <a:lnTo>
                  <a:pt x="1280707" y="1469835"/>
                </a:lnTo>
                <a:cubicBezTo>
                  <a:pt x="1280707" y="1483551"/>
                  <a:pt x="1275449" y="1490409"/>
                  <a:pt x="1264933" y="1490409"/>
                </a:cubicBezTo>
                <a:cubicBezTo>
                  <a:pt x="1242531" y="1487666"/>
                  <a:pt x="1219442" y="1485380"/>
                  <a:pt x="1195667" y="1483551"/>
                </a:cubicBezTo>
                <a:lnTo>
                  <a:pt x="1192924" y="1527442"/>
                </a:lnTo>
                <a:cubicBezTo>
                  <a:pt x="1238644" y="1529271"/>
                  <a:pt x="1261504" y="1548931"/>
                  <a:pt x="1261504" y="1586421"/>
                </a:cubicBezTo>
                <a:lnTo>
                  <a:pt x="1321855" y="1586421"/>
                </a:lnTo>
                <a:cubicBezTo>
                  <a:pt x="1366203" y="1586421"/>
                  <a:pt x="1388377" y="1559675"/>
                  <a:pt x="1388377" y="1506183"/>
                </a:cubicBezTo>
                <a:lnTo>
                  <a:pt x="1388377" y="1377938"/>
                </a:lnTo>
                <a:cubicBezTo>
                  <a:pt x="1445984" y="1446975"/>
                  <a:pt x="1512964" y="1508240"/>
                  <a:pt x="1589317" y="1561732"/>
                </a:cubicBezTo>
                <a:lnTo>
                  <a:pt x="1659268" y="1459548"/>
                </a:lnTo>
                <a:cubicBezTo>
                  <a:pt x="1607148" y="1439889"/>
                  <a:pt x="1560285" y="1416571"/>
                  <a:pt x="1518679" y="1389597"/>
                </a:cubicBezTo>
                <a:cubicBezTo>
                  <a:pt x="1556627" y="1369023"/>
                  <a:pt x="1594575" y="1342734"/>
                  <a:pt x="1632522" y="1310730"/>
                </a:cubicBezTo>
                <a:lnTo>
                  <a:pt x="1563256" y="1264095"/>
                </a:lnTo>
                <a:lnTo>
                  <a:pt x="1629779" y="1264095"/>
                </a:lnTo>
                <a:lnTo>
                  <a:pt x="1657897" y="1235292"/>
                </a:lnTo>
                <a:lnTo>
                  <a:pt x="1591374" y="1175627"/>
                </a:lnTo>
                <a:lnTo>
                  <a:pt x="1550912" y="1214718"/>
                </a:lnTo>
                <a:lnTo>
                  <a:pt x="1527595" y="1214718"/>
                </a:lnTo>
                <a:lnTo>
                  <a:pt x="1527595" y="1046697"/>
                </a:lnTo>
                <a:lnTo>
                  <a:pt x="1555712" y="1018579"/>
                </a:lnTo>
                <a:lnTo>
                  <a:pt x="1465873" y="949313"/>
                </a:lnTo>
                <a:close/>
                <a:moveTo>
                  <a:pt x="0" y="0"/>
                </a:moveTo>
                <a:lnTo>
                  <a:pt x="2819633" y="569851"/>
                </a:lnTo>
                <a:lnTo>
                  <a:pt x="2820001" y="569925"/>
                </a:lnTo>
                <a:lnTo>
                  <a:pt x="2819868" y="570584"/>
                </a:lnTo>
                <a:lnTo>
                  <a:pt x="3244851" y="1895955"/>
                </a:lnTo>
                <a:lnTo>
                  <a:pt x="2440723" y="2448238"/>
                </a:lnTo>
                <a:lnTo>
                  <a:pt x="2440465" y="2449513"/>
                </a:lnTo>
                <a:lnTo>
                  <a:pt x="0" y="2411129"/>
                </a:lnTo>
                <a:lnTo>
                  <a:pt x="0" y="0"/>
                </a:lnTo>
                <a:close/>
              </a:path>
            </a:pathLst>
          </a:custGeom>
          <a:solidFill>
            <a:schemeClr val="bg1">
              <a:alpha val="50195"/>
            </a:schemeClr>
          </a:solidFill>
          <a:ln w="9525">
            <a:noFill/>
          </a:ln>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15388"/>
                                        </p:tgtEl>
                                        <p:attrNameLst>
                                          <p:attrName>style.visibility</p:attrName>
                                        </p:attrNameLst>
                                      </p:cBhvr>
                                      <p:to>
                                        <p:strVal val="visible"/>
                                      </p:to>
                                    </p:set>
                                    <p:animEffect transition="in" filter="blinds(horizontal)">
                                      <p:cBhvr>
                                        <p:cTn id="7" dur="500"/>
                                        <p:tgtEl>
                                          <p:spTgt spid="153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88"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818" name="组合 1"/>
          <p:cNvGrpSpPr>
            <a:grpSpLocks noChangeAspect="1"/>
          </p:cNvGrpSpPr>
          <p:nvPr/>
        </p:nvGrpSpPr>
        <p:grpSpPr>
          <a:xfrm>
            <a:off x="4080028" y="-6132"/>
            <a:ext cx="8111972" cy="6892925"/>
            <a:chOff x="0" y="0"/>
            <a:chExt cx="3495622" cy="5184214"/>
          </a:xfrm>
        </p:grpSpPr>
        <p:grpSp>
          <p:nvGrpSpPr>
            <p:cNvPr id="34837" name="组合 9"/>
            <p:cNvGrpSpPr>
              <a:grpSpLocks noChangeAspect="1"/>
            </p:cNvGrpSpPr>
            <p:nvPr/>
          </p:nvGrpSpPr>
          <p:grpSpPr>
            <a:xfrm>
              <a:off x="0" y="0"/>
              <a:ext cx="3495622" cy="3451869"/>
              <a:chOff x="0" y="0"/>
              <a:chExt cx="3445828" cy="3459281"/>
            </a:xfrm>
          </p:grpSpPr>
          <p:pic>
            <p:nvPicPr>
              <p:cNvPr id="34841" name="Picture 5"/>
              <p:cNvPicPr>
                <a:picLocks noChangeAspect="1"/>
              </p:cNvPicPr>
              <p:nvPr/>
            </p:nvPicPr>
            <p:blipFill>
              <a:blip r:embed="rId2"/>
              <a:stretch>
                <a:fillRect/>
              </a:stretch>
            </p:blipFill>
            <p:spPr>
              <a:xfrm>
                <a:off x="0" y="0"/>
                <a:ext cx="1728788" cy="1728788"/>
              </a:xfrm>
              <a:prstGeom prst="rect">
                <a:avLst/>
              </a:prstGeom>
              <a:noFill/>
              <a:ln w="9525">
                <a:noFill/>
              </a:ln>
            </p:spPr>
          </p:pic>
          <p:pic>
            <p:nvPicPr>
              <p:cNvPr id="34842" name="Picture 5"/>
              <p:cNvPicPr>
                <a:picLocks noChangeAspect="1"/>
              </p:cNvPicPr>
              <p:nvPr/>
            </p:nvPicPr>
            <p:blipFill>
              <a:blip r:embed="rId2"/>
              <a:stretch>
                <a:fillRect/>
              </a:stretch>
            </p:blipFill>
            <p:spPr>
              <a:xfrm>
                <a:off x="1717040" y="0"/>
                <a:ext cx="1728788" cy="1728788"/>
              </a:xfrm>
              <a:prstGeom prst="rect">
                <a:avLst/>
              </a:prstGeom>
              <a:noFill/>
              <a:ln w="9525">
                <a:noFill/>
              </a:ln>
            </p:spPr>
          </p:pic>
          <p:pic>
            <p:nvPicPr>
              <p:cNvPr id="34843" name="Picture 5"/>
              <p:cNvPicPr>
                <a:picLocks noChangeAspect="1"/>
              </p:cNvPicPr>
              <p:nvPr/>
            </p:nvPicPr>
            <p:blipFill>
              <a:blip r:embed="rId2"/>
              <a:stretch>
                <a:fillRect/>
              </a:stretch>
            </p:blipFill>
            <p:spPr>
              <a:xfrm>
                <a:off x="5297" y="1730493"/>
                <a:ext cx="1728788" cy="1728788"/>
              </a:xfrm>
              <a:prstGeom prst="rect">
                <a:avLst/>
              </a:prstGeom>
              <a:noFill/>
              <a:ln w="9525">
                <a:noFill/>
              </a:ln>
            </p:spPr>
          </p:pic>
          <p:pic>
            <p:nvPicPr>
              <p:cNvPr id="34844" name="Picture 5"/>
              <p:cNvPicPr>
                <a:picLocks noChangeAspect="1"/>
              </p:cNvPicPr>
              <p:nvPr/>
            </p:nvPicPr>
            <p:blipFill>
              <a:blip r:embed="rId2"/>
              <a:stretch>
                <a:fillRect/>
              </a:stretch>
            </p:blipFill>
            <p:spPr>
              <a:xfrm>
                <a:off x="1717040" y="1714938"/>
                <a:ext cx="1728788" cy="1728788"/>
              </a:xfrm>
              <a:prstGeom prst="rect">
                <a:avLst/>
              </a:prstGeom>
              <a:noFill/>
              <a:ln w="9525">
                <a:noFill/>
              </a:ln>
            </p:spPr>
          </p:pic>
        </p:grpSp>
        <p:grpSp>
          <p:nvGrpSpPr>
            <p:cNvPr id="34838" name="组合 13"/>
            <p:cNvGrpSpPr>
              <a:grpSpLocks noChangeAspect="1"/>
            </p:cNvGrpSpPr>
            <p:nvPr/>
          </p:nvGrpSpPr>
          <p:grpSpPr>
            <a:xfrm>
              <a:off x="2158" y="3406296"/>
              <a:ext cx="3493463" cy="1777918"/>
              <a:chOff x="0" y="-15390"/>
              <a:chExt cx="3443700" cy="1781736"/>
            </a:xfrm>
          </p:grpSpPr>
          <p:pic>
            <p:nvPicPr>
              <p:cNvPr id="34839" name="Picture 5"/>
              <p:cNvPicPr>
                <a:picLocks noChangeAspect="1"/>
              </p:cNvPicPr>
              <p:nvPr/>
            </p:nvPicPr>
            <p:blipFill>
              <a:blip r:embed="rId2"/>
              <a:stretch>
                <a:fillRect/>
              </a:stretch>
            </p:blipFill>
            <p:spPr>
              <a:xfrm>
                <a:off x="0" y="11084"/>
                <a:ext cx="1728788" cy="1755262"/>
              </a:xfrm>
              <a:prstGeom prst="rect">
                <a:avLst/>
              </a:prstGeom>
              <a:noFill/>
              <a:ln w="9525">
                <a:noFill/>
              </a:ln>
            </p:spPr>
          </p:pic>
          <p:pic>
            <p:nvPicPr>
              <p:cNvPr id="34840" name="Picture 5"/>
              <p:cNvPicPr>
                <a:picLocks noChangeAspect="1"/>
              </p:cNvPicPr>
              <p:nvPr/>
            </p:nvPicPr>
            <p:blipFill>
              <a:blip r:embed="rId2"/>
              <a:stretch>
                <a:fillRect/>
              </a:stretch>
            </p:blipFill>
            <p:spPr>
              <a:xfrm>
                <a:off x="1714912" y="-15390"/>
                <a:ext cx="1728788" cy="1781736"/>
              </a:xfrm>
              <a:prstGeom prst="rect">
                <a:avLst/>
              </a:prstGeom>
              <a:noFill/>
              <a:ln w="9525">
                <a:noFill/>
              </a:ln>
            </p:spPr>
          </p:pic>
        </p:grpSp>
      </p:grpSp>
      <p:sp>
        <p:nvSpPr>
          <p:cNvPr id="34819" name="文本框 11"/>
          <p:cNvSpPr txBox="1"/>
          <p:nvPr/>
        </p:nvSpPr>
        <p:spPr>
          <a:xfrm>
            <a:off x="4488020" y="583312"/>
            <a:ext cx="1210588" cy="707886"/>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r>
              <a:rPr lang="zh-CN" altLang="en-US" sz="4000" dirty="0" smtClean="0">
                <a:solidFill>
                  <a:srgbClr val="3A7630"/>
                </a:solidFill>
                <a:latin typeface="方正兰亭粗黑简体" panose="02000000000000000000" pitchFamily="2" charset="-122"/>
                <a:ea typeface="方正兰亭粗黑简体" panose="02000000000000000000" pitchFamily="2" charset="-122"/>
              </a:rPr>
              <a:t>类图</a:t>
            </a:r>
            <a:endParaRPr lang="zh-CN" altLang="en-US" sz="4000" dirty="0">
              <a:solidFill>
                <a:srgbClr val="3A7630"/>
              </a:solidFill>
              <a:latin typeface="方正兰亭粗黑简体" panose="02000000000000000000" pitchFamily="2" charset="-122"/>
              <a:ea typeface="方正兰亭粗黑简体" panose="02000000000000000000" pitchFamily="2" charset="-122"/>
            </a:endParaRPr>
          </a:p>
        </p:txBody>
      </p:sp>
      <p:sp>
        <p:nvSpPr>
          <p:cNvPr id="34820" name="文本框 11"/>
          <p:cNvSpPr txBox="1"/>
          <p:nvPr/>
        </p:nvSpPr>
        <p:spPr>
          <a:xfrm>
            <a:off x="6488113" y="2438400"/>
            <a:ext cx="247184" cy="400110"/>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r>
              <a:rPr lang="en-US" altLang="zh-CN" sz="2000" dirty="0" smtClean="0">
                <a:solidFill>
                  <a:srgbClr val="3A7630"/>
                </a:solidFill>
                <a:latin typeface="Calibri Light" panose="020F0302020204030204" pitchFamily="34" charset="0"/>
              </a:rPr>
              <a:t>.</a:t>
            </a:r>
            <a:endParaRPr lang="zh-CN" altLang="en-US" sz="2000" dirty="0">
              <a:solidFill>
                <a:srgbClr val="3A7630"/>
              </a:solidFill>
              <a:latin typeface="Calibri Light" panose="020F0302020204030204" pitchFamily="34" charset="0"/>
            </a:endParaRPr>
          </a:p>
        </p:txBody>
      </p:sp>
      <p:sp>
        <p:nvSpPr>
          <p:cNvPr id="34821" name="标题 1"/>
          <p:cNvSpPr txBox="1"/>
          <p:nvPr/>
        </p:nvSpPr>
        <p:spPr>
          <a:xfrm>
            <a:off x="6480175" y="3373438"/>
            <a:ext cx="5387975" cy="1155700"/>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endParaRPr lang="en-US" altLang="x-none" sz="1400" dirty="0">
              <a:solidFill>
                <a:srgbClr val="3A7630"/>
              </a:solidFill>
              <a:latin typeface="方正兰亭黑简体" panose="02000000000000000000" pitchFamily="2" charset="-122"/>
            </a:endParaRPr>
          </a:p>
        </p:txBody>
      </p:sp>
      <p:sp>
        <p:nvSpPr>
          <p:cNvPr id="34822" name="矩形 20"/>
          <p:cNvSpPr/>
          <p:nvPr/>
        </p:nvSpPr>
        <p:spPr>
          <a:xfrm>
            <a:off x="3965575" y="6243638"/>
            <a:ext cx="2320925" cy="414337"/>
          </a:xfrm>
          <a:prstGeom prst="rect">
            <a:avLst/>
          </a:prstGeom>
          <a:solidFill>
            <a:srgbClr val="3A7630">
              <a:alpha val="76077"/>
            </a:srgb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solidFill>
                <a:srgbClr val="FFFFFF"/>
              </a:solidFill>
            </a:endParaRPr>
          </a:p>
        </p:txBody>
      </p:sp>
      <p:sp>
        <p:nvSpPr>
          <p:cNvPr id="34823" name="标题 1"/>
          <p:cNvSpPr txBox="1"/>
          <p:nvPr/>
        </p:nvSpPr>
        <p:spPr>
          <a:xfrm>
            <a:off x="3997325" y="6272213"/>
            <a:ext cx="2414588" cy="385762"/>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en-US" altLang="zh-CN" sz="2000" dirty="0">
                <a:solidFill>
                  <a:schemeClr val="bg1"/>
                </a:solidFill>
              </a:rPr>
              <a:t>Add</a:t>
            </a:r>
            <a:r>
              <a:rPr lang="zh-CN" altLang="en-US" sz="2000" dirty="0">
                <a:solidFill>
                  <a:schemeClr val="bg1"/>
                </a:solidFill>
              </a:rPr>
              <a:t> </a:t>
            </a:r>
            <a:r>
              <a:rPr lang="en-US" altLang="zh-CN" sz="2000" dirty="0">
                <a:solidFill>
                  <a:schemeClr val="bg1"/>
                </a:solidFill>
              </a:rPr>
              <a:t>your description</a:t>
            </a:r>
          </a:p>
        </p:txBody>
      </p:sp>
      <p:sp>
        <p:nvSpPr>
          <p:cNvPr id="34824" name="标题 1"/>
          <p:cNvSpPr txBox="1"/>
          <p:nvPr/>
        </p:nvSpPr>
        <p:spPr>
          <a:xfrm>
            <a:off x="6611705" y="6213096"/>
            <a:ext cx="5028218" cy="576263"/>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indent="0" eaLnBrk="1" hangingPunct="1">
              <a:spcBef>
                <a:spcPct val="0"/>
              </a:spcBef>
              <a:buNone/>
            </a:pPr>
            <a:r>
              <a:rPr lang="zh-CN" altLang="en-US" sz="2000" dirty="0" smtClean="0">
                <a:solidFill>
                  <a:srgbClr val="3A7630"/>
                </a:solidFill>
                <a:latin typeface="方正兰亭黑简体" panose="02000000000000000000" pitchFamily="2" charset="-122"/>
                <a:ea typeface="方正兰亭纤黑简体" panose="03000509000000000000" pitchFamily="65" charset="-122"/>
              </a:rPr>
              <a:t>这里选取</a:t>
            </a:r>
            <a:r>
              <a:rPr lang="zh-CN" altLang="en-US" sz="2000" dirty="0">
                <a:solidFill>
                  <a:srgbClr val="3A7630"/>
                </a:solidFill>
                <a:latin typeface="方正兰亭黑简体" panose="02000000000000000000" pitchFamily="2" charset="-122"/>
                <a:ea typeface="方正兰亭纤黑简体" panose="03000509000000000000" pitchFamily="65" charset="-122"/>
              </a:rPr>
              <a:t>了以用户、钓点为对象的部分</a:t>
            </a:r>
            <a:r>
              <a:rPr lang="zh-CN" altLang="en-US" sz="2000" dirty="0" smtClean="0">
                <a:solidFill>
                  <a:srgbClr val="3A7630"/>
                </a:solidFill>
                <a:latin typeface="方正兰亭黑简体" panose="02000000000000000000" pitchFamily="2" charset="-122"/>
                <a:ea typeface="方正兰亭纤黑简体" panose="03000509000000000000" pitchFamily="65" charset="-122"/>
              </a:rPr>
              <a:t>类图</a:t>
            </a:r>
            <a:endParaRPr lang="zh-CN" altLang="en-US" sz="2000" dirty="0">
              <a:solidFill>
                <a:srgbClr val="3A7630"/>
              </a:solidFill>
              <a:latin typeface="方正兰亭黑简体" panose="02000000000000000000" pitchFamily="2" charset="-122"/>
              <a:ea typeface="方正兰亭纤黑简体" panose="03000509000000000000" pitchFamily="65" charset="-122"/>
            </a:endParaRPr>
          </a:p>
        </p:txBody>
      </p:sp>
      <p:grpSp>
        <p:nvGrpSpPr>
          <p:cNvPr id="34825" name="弦形 24"/>
          <p:cNvGrpSpPr/>
          <p:nvPr/>
        </p:nvGrpSpPr>
        <p:grpSpPr>
          <a:xfrm>
            <a:off x="3638917" y="3097213"/>
            <a:ext cx="731488" cy="854075"/>
            <a:chOff x="0" y="0"/>
            <a:chExt cx="731581" cy="853440"/>
          </a:xfrm>
        </p:grpSpPr>
        <p:pic>
          <p:nvPicPr>
            <p:cNvPr id="34835" name="弦形 24"/>
            <p:cNvPicPr/>
            <p:nvPr/>
          </p:nvPicPr>
          <p:blipFill>
            <a:blip r:embed="rId3"/>
            <a:stretch>
              <a:fillRect/>
            </a:stretch>
          </p:blipFill>
          <p:spPr>
            <a:xfrm>
              <a:off x="0" y="0"/>
              <a:ext cx="493776" cy="853440"/>
            </a:xfrm>
            <a:prstGeom prst="rect">
              <a:avLst/>
            </a:prstGeom>
            <a:noFill/>
            <a:ln w="9525">
              <a:noFill/>
            </a:ln>
          </p:spPr>
        </p:pic>
        <p:sp>
          <p:nvSpPr>
            <p:cNvPr id="34836" name="Text Box 27"/>
            <p:cNvSpPr txBox="1"/>
            <p:nvPr/>
          </p:nvSpPr>
          <p:spPr>
            <a:xfrm rot="2231197">
              <a:off x="128781" y="125437"/>
              <a:ext cx="602800" cy="601678"/>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grpSp>
      <p:sp>
        <p:nvSpPr>
          <p:cNvPr id="34826" name="燕尾形 25"/>
          <p:cNvSpPr/>
          <p:nvPr/>
        </p:nvSpPr>
        <p:spPr>
          <a:xfrm rot="10800000">
            <a:off x="3810258" y="3335873"/>
            <a:ext cx="222250" cy="377825"/>
          </a:xfrm>
          <a:prstGeom prst="chevron">
            <a:avLst>
              <a:gd name="adj" fmla="val 88888"/>
            </a:avLst>
          </a:prstGeom>
          <a:solidFill>
            <a:srgbClr val="3A7630"/>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p>
        </p:txBody>
      </p:sp>
      <p:sp>
        <p:nvSpPr>
          <p:cNvPr id="34827" name="标题 1"/>
          <p:cNvSpPr txBox="1"/>
          <p:nvPr/>
        </p:nvSpPr>
        <p:spPr>
          <a:xfrm>
            <a:off x="6480175" y="4314825"/>
            <a:ext cx="5387975" cy="625475"/>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endParaRPr lang="en-US" altLang="x-none" sz="1400" dirty="0">
              <a:solidFill>
                <a:srgbClr val="3A7630"/>
              </a:solidFill>
              <a:latin typeface="方正兰亭黑简体" panose="02000000000000000000" pitchFamily="2" charset="-122"/>
            </a:endParaRPr>
          </a:p>
        </p:txBody>
      </p:sp>
      <p:grpSp>
        <p:nvGrpSpPr>
          <p:cNvPr id="34828" name="组合 27"/>
          <p:cNvGrpSpPr/>
          <p:nvPr/>
        </p:nvGrpSpPr>
        <p:grpSpPr>
          <a:xfrm>
            <a:off x="4491096" y="230155"/>
            <a:ext cx="4988857" cy="425197"/>
            <a:chOff x="6364288" y="349250"/>
            <a:chExt cx="5132854" cy="425197"/>
          </a:xfrm>
        </p:grpSpPr>
        <p:sp>
          <p:nvSpPr>
            <p:cNvPr id="34829" name="矩形 2"/>
            <p:cNvSpPr/>
            <p:nvPr/>
          </p:nvSpPr>
          <p:spPr>
            <a:xfrm>
              <a:off x="7237468" y="360110"/>
              <a:ext cx="925512" cy="414337"/>
            </a:xfrm>
            <a:prstGeom prst="rect">
              <a:avLst/>
            </a:prstGeom>
            <a:solidFill>
              <a:srgbClr val="3A7630">
                <a:alpha val="54117"/>
              </a:srgb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solidFill>
                  <a:srgbClr val="3A7630"/>
                </a:solidFill>
              </a:endParaRPr>
            </a:p>
          </p:txBody>
        </p:sp>
        <p:sp>
          <p:nvSpPr>
            <p:cNvPr id="34830" name="标题 1"/>
            <p:cNvSpPr txBox="1"/>
            <p:nvPr/>
          </p:nvSpPr>
          <p:spPr>
            <a:xfrm>
              <a:off x="7316261" y="361697"/>
              <a:ext cx="908050" cy="412750"/>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zh-CN" altLang="en-US" sz="2000" dirty="0" smtClean="0">
                  <a:solidFill>
                    <a:schemeClr val="bg1"/>
                  </a:solidFill>
                  <a:latin typeface="Calibri Light" panose="020F0302020204030204" pitchFamily="34" charset="0"/>
                </a:rPr>
                <a:t>类图</a:t>
              </a:r>
              <a:endParaRPr lang="zh-CN" altLang="en-US" sz="2000" dirty="0">
                <a:solidFill>
                  <a:schemeClr val="bg1"/>
                </a:solidFill>
                <a:latin typeface="Calibri Light" panose="020F0302020204030204" pitchFamily="34" charset="0"/>
              </a:endParaRPr>
            </a:p>
          </p:txBody>
        </p:sp>
        <p:sp>
          <p:nvSpPr>
            <p:cNvPr id="34831" name="标题 1"/>
            <p:cNvSpPr txBox="1"/>
            <p:nvPr/>
          </p:nvSpPr>
          <p:spPr>
            <a:xfrm>
              <a:off x="6364288" y="349250"/>
              <a:ext cx="771525" cy="412750"/>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en-US" altLang="zh-CN" sz="2000" dirty="0">
                  <a:solidFill>
                    <a:srgbClr val="3A7630"/>
                  </a:solidFill>
                  <a:latin typeface="Calibri Light" panose="020F0302020204030204" pitchFamily="34" charset="0"/>
                </a:rPr>
                <a:t>Index</a:t>
              </a:r>
              <a:endParaRPr lang="zh-CN" altLang="en-US" sz="2000" dirty="0">
                <a:solidFill>
                  <a:srgbClr val="3A7630"/>
                </a:solidFill>
                <a:latin typeface="Calibri Light" panose="020F0302020204030204" pitchFamily="34" charset="0"/>
              </a:endParaRPr>
            </a:p>
          </p:txBody>
        </p:sp>
        <p:sp>
          <p:nvSpPr>
            <p:cNvPr id="34832" name="标题 1"/>
            <p:cNvSpPr txBox="1"/>
            <p:nvPr/>
          </p:nvSpPr>
          <p:spPr>
            <a:xfrm>
              <a:off x="8354480" y="411799"/>
              <a:ext cx="974432" cy="310958"/>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zh-CN" altLang="en-US" sz="2000" dirty="0">
                  <a:solidFill>
                    <a:srgbClr val="3A7630"/>
                  </a:solidFill>
                  <a:latin typeface="Calibri Light" panose="020F0302020204030204" pitchFamily="34" charset="0"/>
                </a:rPr>
                <a:t>顺序图</a:t>
              </a:r>
            </a:p>
          </p:txBody>
        </p:sp>
        <p:sp>
          <p:nvSpPr>
            <p:cNvPr id="34833" name="标题 1"/>
            <p:cNvSpPr txBox="1"/>
            <p:nvPr/>
          </p:nvSpPr>
          <p:spPr>
            <a:xfrm>
              <a:off x="9436100" y="349250"/>
              <a:ext cx="994926" cy="412750"/>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zh-CN" altLang="en-US" sz="2000" smtClean="0">
                  <a:solidFill>
                    <a:srgbClr val="3A7630"/>
                  </a:solidFill>
                  <a:latin typeface="Calibri Light" panose="020F0302020204030204" pitchFamily="34" charset="0"/>
                </a:rPr>
                <a:t>协作图</a:t>
              </a:r>
              <a:endParaRPr lang="zh-CN" altLang="en-US" sz="2000" dirty="0">
                <a:solidFill>
                  <a:srgbClr val="3A7630"/>
                </a:solidFill>
                <a:latin typeface="Calibri Light" panose="020F0302020204030204" pitchFamily="34" charset="0"/>
              </a:endParaRPr>
            </a:p>
          </p:txBody>
        </p:sp>
        <p:sp>
          <p:nvSpPr>
            <p:cNvPr id="34834" name="标题 1"/>
            <p:cNvSpPr txBox="1"/>
            <p:nvPr/>
          </p:nvSpPr>
          <p:spPr>
            <a:xfrm>
              <a:off x="10504487" y="349250"/>
              <a:ext cx="992655" cy="412750"/>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zh-CN" altLang="en-US" sz="2000" dirty="0" smtClean="0">
                  <a:solidFill>
                    <a:srgbClr val="3A7630"/>
                  </a:solidFill>
                  <a:latin typeface="Calibri Light" panose="020F0302020204030204" pitchFamily="34" charset="0"/>
                </a:rPr>
                <a:t>对象图</a:t>
              </a:r>
              <a:endParaRPr lang="zh-CN" altLang="en-US" sz="2000" dirty="0">
                <a:solidFill>
                  <a:srgbClr val="3A7630"/>
                </a:solidFill>
                <a:latin typeface="Calibri Light" panose="020F0302020204030204" pitchFamily="34" charset="0"/>
              </a:endParaRPr>
            </a:p>
          </p:txBody>
        </p:sp>
      </p:grpSp>
      <p:pic>
        <p:nvPicPr>
          <p:cNvPr id="29" name="图片 28"/>
          <p:cNvPicPr>
            <a:picLocks noChangeAspect="1"/>
          </p:cNvPicPr>
          <p:nvPr/>
        </p:nvPicPr>
        <p:blipFill>
          <a:blip r:embed="rId4"/>
          <a:stretch>
            <a:fillRect/>
          </a:stretch>
        </p:blipFill>
        <p:spPr>
          <a:xfrm>
            <a:off x="4551086" y="2335103"/>
            <a:ext cx="6705071" cy="3514518"/>
          </a:xfrm>
          <a:prstGeom prst="rect">
            <a:avLst/>
          </a:prstGeom>
        </p:spPr>
      </p:pic>
      <p:sp>
        <p:nvSpPr>
          <p:cNvPr id="2" name="矩形 1"/>
          <p:cNvSpPr/>
          <p:nvPr/>
        </p:nvSpPr>
        <p:spPr>
          <a:xfrm>
            <a:off x="4477420" y="1306993"/>
            <a:ext cx="7390730" cy="1015663"/>
          </a:xfrm>
          <a:prstGeom prst="rect">
            <a:avLst/>
          </a:prstGeom>
        </p:spPr>
        <p:txBody>
          <a:bodyPr wrap="square">
            <a:spAutoFit/>
          </a:bodyPr>
          <a:lstStyle/>
          <a:p>
            <a:r>
              <a:rPr lang="zh-CN" altLang="en-US" sz="2000" dirty="0">
                <a:solidFill>
                  <a:srgbClr val="3A7630"/>
                </a:solidFill>
                <a:latin typeface="方正兰亭黑简体" panose="02000000000000000000" pitchFamily="2" charset="-122"/>
              </a:rPr>
              <a:t>类图</a:t>
            </a:r>
            <a:r>
              <a:rPr lang="en-US" altLang="zh-CN" sz="2000" dirty="0">
                <a:solidFill>
                  <a:srgbClr val="3A7630"/>
                </a:solidFill>
                <a:latin typeface="方正兰亭黑简体" panose="02000000000000000000" pitchFamily="2" charset="-122"/>
                <a:sym typeface="+mn-ea"/>
              </a:rPr>
              <a:t>(Class Diagram)</a:t>
            </a:r>
            <a:r>
              <a:rPr lang="zh-CN" altLang="en-US" sz="2000" dirty="0">
                <a:solidFill>
                  <a:srgbClr val="3A7630"/>
                </a:solidFill>
                <a:latin typeface="方正兰亭黑简体" panose="02000000000000000000" pitchFamily="2" charset="-122"/>
              </a:rPr>
              <a:t>显示了模型的静态结构</a:t>
            </a:r>
            <a:r>
              <a:rPr lang="zh-CN" altLang="en-US" sz="2000" dirty="0" smtClean="0">
                <a:solidFill>
                  <a:srgbClr val="3A7630"/>
                </a:solidFill>
                <a:latin typeface="方正兰亭黑简体" panose="02000000000000000000" pitchFamily="2" charset="-122"/>
              </a:rPr>
              <a:t>。</a:t>
            </a:r>
            <a:endParaRPr lang="en-US" altLang="zh-CN" sz="2000" dirty="0" smtClean="0">
              <a:solidFill>
                <a:srgbClr val="3A7630"/>
              </a:solidFill>
              <a:latin typeface="方正兰亭黑简体" panose="02000000000000000000" pitchFamily="2" charset="-122"/>
            </a:endParaRPr>
          </a:p>
          <a:p>
            <a:r>
              <a:rPr lang="zh-CN" altLang="en-US" sz="2000" dirty="0" smtClean="0">
                <a:solidFill>
                  <a:srgbClr val="3A7630"/>
                </a:solidFill>
                <a:latin typeface="方正兰亭黑简体" panose="02000000000000000000" pitchFamily="2" charset="-122"/>
              </a:rPr>
              <a:t>其</a:t>
            </a:r>
            <a:r>
              <a:rPr lang="zh-CN" altLang="en-US" sz="2000" dirty="0">
                <a:solidFill>
                  <a:srgbClr val="3A7630"/>
                </a:solidFill>
                <a:latin typeface="方正兰亭黑简体" panose="02000000000000000000" pitchFamily="2" charset="-122"/>
              </a:rPr>
              <a:t>的</a:t>
            </a:r>
            <a:r>
              <a:rPr lang="zh-CN" altLang="en-US" sz="2000" dirty="0">
                <a:solidFill>
                  <a:srgbClr val="FF0000"/>
                </a:solidFill>
                <a:latin typeface="方正兰亭黑简体" panose="02000000000000000000" pitchFamily="2" charset="-122"/>
              </a:rPr>
              <a:t>主要目的</a:t>
            </a:r>
            <a:r>
              <a:rPr lang="zh-CN" altLang="en-US" sz="2000" dirty="0">
                <a:solidFill>
                  <a:srgbClr val="3A7630"/>
                </a:solidFill>
                <a:latin typeface="方正兰亭黑简体" panose="02000000000000000000" pitchFamily="2" charset="-122"/>
              </a:rPr>
              <a:t>是在进行软件开发前，先对软件所需面对问题领域的本质作一个通盘性的</a:t>
            </a:r>
            <a:r>
              <a:rPr lang="zh-CN" altLang="en-US" sz="2000" dirty="0" smtClean="0">
                <a:solidFill>
                  <a:srgbClr val="3A7630"/>
                </a:solidFill>
                <a:latin typeface="方正兰亭黑简体" panose="02000000000000000000" pitchFamily="2" charset="-122"/>
              </a:rPr>
              <a:t>了解</a:t>
            </a:r>
            <a:r>
              <a:rPr lang="en-US" altLang="zh-CN" sz="2000" dirty="0">
                <a:solidFill>
                  <a:srgbClr val="3A7630"/>
                </a:solidFill>
                <a:latin typeface="方正兰亭黑简体" panose="02000000000000000000" pitchFamily="2" charset="-122"/>
              </a:rPr>
              <a:t>[2]</a:t>
            </a:r>
            <a:endParaRPr lang="zh-CN" altLang="en-US" sz="2000" dirty="0"/>
          </a:p>
        </p:txBody>
      </p:sp>
      <p:sp>
        <p:nvSpPr>
          <p:cNvPr id="3" name="矩形 2"/>
          <p:cNvSpPr/>
          <p:nvPr/>
        </p:nvSpPr>
        <p:spPr>
          <a:xfrm>
            <a:off x="9505696" y="225744"/>
            <a:ext cx="954107" cy="400110"/>
          </a:xfrm>
          <a:prstGeom prst="rect">
            <a:avLst/>
          </a:prstGeom>
        </p:spPr>
        <p:txBody>
          <a:bodyPr wrap="none">
            <a:spAutoFit/>
          </a:bodyPr>
          <a:lstStyle/>
          <a:p>
            <a:pPr lvl="0" eaLnBrk="1" hangingPunct="1"/>
            <a:r>
              <a:rPr lang="zh-CN" altLang="en-US" sz="2000" dirty="0" smtClean="0">
                <a:solidFill>
                  <a:srgbClr val="3A7630"/>
                </a:solidFill>
                <a:latin typeface="Calibri Light" panose="020F0302020204030204" pitchFamily="34" charset="0"/>
              </a:rPr>
              <a:t>状态图</a:t>
            </a:r>
            <a:endParaRPr lang="zh-CN" altLang="en-US" sz="2000" dirty="0">
              <a:solidFill>
                <a:srgbClr val="3A7630"/>
              </a:solidFill>
              <a:latin typeface="Calibri Light" panose="020F0302020204030204" pitchFamily="34" charset="0"/>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818" name="组合 1"/>
          <p:cNvGrpSpPr>
            <a:grpSpLocks noChangeAspect="1"/>
          </p:cNvGrpSpPr>
          <p:nvPr/>
        </p:nvGrpSpPr>
        <p:grpSpPr>
          <a:xfrm>
            <a:off x="4080028" y="-6132"/>
            <a:ext cx="8111972" cy="6892925"/>
            <a:chOff x="0" y="0"/>
            <a:chExt cx="3495622" cy="5184214"/>
          </a:xfrm>
        </p:grpSpPr>
        <p:grpSp>
          <p:nvGrpSpPr>
            <p:cNvPr id="34837" name="组合 9"/>
            <p:cNvGrpSpPr>
              <a:grpSpLocks noChangeAspect="1"/>
            </p:cNvGrpSpPr>
            <p:nvPr/>
          </p:nvGrpSpPr>
          <p:grpSpPr>
            <a:xfrm>
              <a:off x="0" y="0"/>
              <a:ext cx="3495622" cy="3451869"/>
              <a:chOff x="0" y="0"/>
              <a:chExt cx="3445828" cy="3459281"/>
            </a:xfrm>
          </p:grpSpPr>
          <p:pic>
            <p:nvPicPr>
              <p:cNvPr id="34841" name="Picture 5"/>
              <p:cNvPicPr>
                <a:picLocks noChangeAspect="1"/>
              </p:cNvPicPr>
              <p:nvPr/>
            </p:nvPicPr>
            <p:blipFill>
              <a:blip r:embed="rId2"/>
              <a:stretch>
                <a:fillRect/>
              </a:stretch>
            </p:blipFill>
            <p:spPr>
              <a:xfrm>
                <a:off x="0" y="0"/>
                <a:ext cx="1728788" cy="1728788"/>
              </a:xfrm>
              <a:prstGeom prst="rect">
                <a:avLst/>
              </a:prstGeom>
              <a:noFill/>
              <a:ln w="9525">
                <a:noFill/>
              </a:ln>
            </p:spPr>
          </p:pic>
          <p:pic>
            <p:nvPicPr>
              <p:cNvPr id="34842" name="Picture 5"/>
              <p:cNvPicPr>
                <a:picLocks noChangeAspect="1"/>
              </p:cNvPicPr>
              <p:nvPr/>
            </p:nvPicPr>
            <p:blipFill>
              <a:blip r:embed="rId2"/>
              <a:stretch>
                <a:fillRect/>
              </a:stretch>
            </p:blipFill>
            <p:spPr>
              <a:xfrm>
                <a:off x="1717040" y="0"/>
                <a:ext cx="1728788" cy="1728788"/>
              </a:xfrm>
              <a:prstGeom prst="rect">
                <a:avLst/>
              </a:prstGeom>
              <a:noFill/>
              <a:ln w="9525">
                <a:noFill/>
              </a:ln>
            </p:spPr>
          </p:pic>
          <p:pic>
            <p:nvPicPr>
              <p:cNvPr id="34843" name="Picture 5"/>
              <p:cNvPicPr>
                <a:picLocks noChangeAspect="1"/>
              </p:cNvPicPr>
              <p:nvPr/>
            </p:nvPicPr>
            <p:blipFill>
              <a:blip r:embed="rId2"/>
              <a:stretch>
                <a:fillRect/>
              </a:stretch>
            </p:blipFill>
            <p:spPr>
              <a:xfrm>
                <a:off x="5297" y="1730493"/>
                <a:ext cx="1728788" cy="1728788"/>
              </a:xfrm>
              <a:prstGeom prst="rect">
                <a:avLst/>
              </a:prstGeom>
              <a:noFill/>
              <a:ln w="9525">
                <a:noFill/>
              </a:ln>
            </p:spPr>
          </p:pic>
          <p:pic>
            <p:nvPicPr>
              <p:cNvPr id="34844" name="Picture 5"/>
              <p:cNvPicPr>
                <a:picLocks noChangeAspect="1"/>
              </p:cNvPicPr>
              <p:nvPr/>
            </p:nvPicPr>
            <p:blipFill>
              <a:blip r:embed="rId2"/>
              <a:stretch>
                <a:fillRect/>
              </a:stretch>
            </p:blipFill>
            <p:spPr>
              <a:xfrm>
                <a:off x="1717040" y="1714938"/>
                <a:ext cx="1728788" cy="1728788"/>
              </a:xfrm>
              <a:prstGeom prst="rect">
                <a:avLst/>
              </a:prstGeom>
              <a:noFill/>
              <a:ln w="9525">
                <a:noFill/>
              </a:ln>
            </p:spPr>
          </p:pic>
        </p:grpSp>
        <p:grpSp>
          <p:nvGrpSpPr>
            <p:cNvPr id="34838" name="组合 13"/>
            <p:cNvGrpSpPr>
              <a:grpSpLocks noChangeAspect="1"/>
            </p:cNvGrpSpPr>
            <p:nvPr/>
          </p:nvGrpSpPr>
          <p:grpSpPr>
            <a:xfrm>
              <a:off x="2158" y="3406296"/>
              <a:ext cx="3493463" cy="1777918"/>
              <a:chOff x="0" y="-15390"/>
              <a:chExt cx="3443700" cy="1781736"/>
            </a:xfrm>
          </p:grpSpPr>
          <p:pic>
            <p:nvPicPr>
              <p:cNvPr id="34839" name="Picture 5"/>
              <p:cNvPicPr>
                <a:picLocks noChangeAspect="1"/>
              </p:cNvPicPr>
              <p:nvPr/>
            </p:nvPicPr>
            <p:blipFill>
              <a:blip r:embed="rId2"/>
              <a:stretch>
                <a:fillRect/>
              </a:stretch>
            </p:blipFill>
            <p:spPr>
              <a:xfrm>
                <a:off x="0" y="11084"/>
                <a:ext cx="1728788" cy="1755262"/>
              </a:xfrm>
              <a:prstGeom prst="rect">
                <a:avLst/>
              </a:prstGeom>
              <a:noFill/>
              <a:ln w="9525">
                <a:noFill/>
              </a:ln>
            </p:spPr>
          </p:pic>
          <p:pic>
            <p:nvPicPr>
              <p:cNvPr id="34840" name="Picture 5"/>
              <p:cNvPicPr>
                <a:picLocks noChangeAspect="1"/>
              </p:cNvPicPr>
              <p:nvPr/>
            </p:nvPicPr>
            <p:blipFill>
              <a:blip r:embed="rId2"/>
              <a:stretch>
                <a:fillRect/>
              </a:stretch>
            </p:blipFill>
            <p:spPr>
              <a:xfrm>
                <a:off x="1714912" y="-15390"/>
                <a:ext cx="1728788" cy="1781736"/>
              </a:xfrm>
              <a:prstGeom prst="rect">
                <a:avLst/>
              </a:prstGeom>
              <a:noFill/>
              <a:ln w="9525">
                <a:noFill/>
              </a:ln>
            </p:spPr>
          </p:pic>
        </p:grpSp>
      </p:grpSp>
      <p:sp>
        <p:nvSpPr>
          <p:cNvPr id="34819" name="文本框 11"/>
          <p:cNvSpPr txBox="1"/>
          <p:nvPr/>
        </p:nvSpPr>
        <p:spPr>
          <a:xfrm>
            <a:off x="4469891" y="786759"/>
            <a:ext cx="1723549" cy="707886"/>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r>
              <a:rPr lang="zh-CN" altLang="en-US" sz="4000" dirty="0" smtClean="0">
                <a:solidFill>
                  <a:srgbClr val="3A7630"/>
                </a:solidFill>
                <a:latin typeface="方正兰亭粗黑简体" panose="02000000000000000000" pitchFamily="2" charset="-122"/>
                <a:ea typeface="方正兰亭粗黑简体" panose="02000000000000000000" pitchFamily="2" charset="-122"/>
              </a:rPr>
              <a:t>顺序图</a:t>
            </a:r>
            <a:endParaRPr lang="zh-CN" altLang="en-US" sz="4000" dirty="0">
              <a:solidFill>
                <a:srgbClr val="3A7630"/>
              </a:solidFill>
              <a:latin typeface="方正兰亭粗黑简体" panose="02000000000000000000" pitchFamily="2" charset="-122"/>
              <a:ea typeface="方正兰亭粗黑简体" panose="02000000000000000000" pitchFamily="2" charset="-122"/>
            </a:endParaRPr>
          </a:p>
        </p:txBody>
      </p:sp>
      <p:sp>
        <p:nvSpPr>
          <p:cNvPr id="34820" name="文本框 11"/>
          <p:cNvSpPr txBox="1"/>
          <p:nvPr/>
        </p:nvSpPr>
        <p:spPr>
          <a:xfrm>
            <a:off x="4495123" y="1463146"/>
            <a:ext cx="2619124" cy="4708981"/>
          </a:xfrm>
          <a:prstGeom prst="rect">
            <a:avLst/>
          </a:prstGeom>
          <a:noFill/>
          <a:ln w="9525">
            <a:noFill/>
          </a:ln>
        </p:spPr>
        <p:txBody>
          <a:bodyPr wrap="squar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50000"/>
              </a:lnSpc>
              <a:spcBef>
                <a:spcPct val="0"/>
              </a:spcBef>
              <a:buNone/>
            </a:pPr>
            <a:r>
              <a:rPr lang="zh-CN" altLang="en-US" sz="2000" dirty="0">
                <a:solidFill>
                  <a:srgbClr val="3A7630"/>
                </a:solidFill>
                <a:latin typeface="方正兰亭黑简体" panose="02000000000000000000" pitchFamily="2" charset="-122"/>
              </a:rPr>
              <a:t>顺序图（</a:t>
            </a:r>
            <a:r>
              <a:rPr lang="en-US" altLang="zh-CN" sz="2000" dirty="0">
                <a:solidFill>
                  <a:srgbClr val="3A7630"/>
                </a:solidFill>
                <a:latin typeface="方正兰亭黑简体" panose="02000000000000000000" pitchFamily="2" charset="-122"/>
              </a:rPr>
              <a:t>Sequence Diagram</a:t>
            </a:r>
            <a:r>
              <a:rPr lang="zh-CN" altLang="en-US" sz="2000" dirty="0">
                <a:solidFill>
                  <a:srgbClr val="3A7630"/>
                </a:solidFill>
                <a:latin typeface="方正兰亭黑简体" panose="02000000000000000000" pitchFamily="2" charset="-122"/>
              </a:rPr>
              <a:t>）是交互图的一种形式</a:t>
            </a:r>
            <a:r>
              <a:rPr lang="zh-CN" altLang="en-US" sz="2000" dirty="0" smtClean="0">
                <a:solidFill>
                  <a:srgbClr val="3A7630"/>
                </a:solidFill>
                <a:latin typeface="方正兰亭黑简体" panose="02000000000000000000" pitchFamily="2" charset="-122"/>
              </a:rPr>
              <a:t>，强调</a:t>
            </a:r>
            <a:r>
              <a:rPr lang="zh-CN" altLang="en-US" sz="2000" dirty="0">
                <a:solidFill>
                  <a:srgbClr val="3A7630"/>
                </a:solidFill>
                <a:latin typeface="方正兰亭黑简体" panose="02000000000000000000" pitchFamily="2" charset="-122"/>
              </a:rPr>
              <a:t>消息的时间顺序</a:t>
            </a:r>
            <a:r>
              <a:rPr lang="zh-CN" altLang="en-US" sz="2000" dirty="0" smtClean="0">
                <a:solidFill>
                  <a:srgbClr val="3A7630"/>
                </a:solidFill>
                <a:latin typeface="方正兰亭黑简体" panose="02000000000000000000" pitchFamily="2" charset="-122"/>
              </a:rPr>
              <a:t>。</a:t>
            </a:r>
            <a:endParaRPr lang="en-US" altLang="zh-CN" sz="2000" dirty="0" smtClean="0">
              <a:solidFill>
                <a:srgbClr val="3A7630"/>
              </a:solidFill>
              <a:latin typeface="方正兰亭黑简体" panose="02000000000000000000" pitchFamily="2" charset="-122"/>
            </a:endParaRPr>
          </a:p>
          <a:p>
            <a:pPr marL="0" lvl="0" indent="0" eaLnBrk="1" hangingPunct="1">
              <a:lnSpc>
                <a:spcPct val="150000"/>
              </a:lnSpc>
              <a:spcBef>
                <a:spcPct val="0"/>
              </a:spcBef>
              <a:buNone/>
            </a:pPr>
            <a:endParaRPr lang="en-US" altLang="zh-CN" sz="2000" dirty="0" smtClean="0">
              <a:solidFill>
                <a:srgbClr val="3A7630"/>
              </a:solidFill>
              <a:latin typeface="方正兰亭黑简体" panose="02000000000000000000" pitchFamily="2" charset="-122"/>
            </a:endParaRPr>
          </a:p>
          <a:p>
            <a:pPr marL="0" lvl="0" indent="0" eaLnBrk="1" hangingPunct="1">
              <a:lnSpc>
                <a:spcPct val="150000"/>
              </a:lnSpc>
              <a:spcBef>
                <a:spcPct val="0"/>
              </a:spcBef>
              <a:buNone/>
            </a:pPr>
            <a:r>
              <a:rPr lang="zh-CN" altLang="en-US" sz="2000" dirty="0" smtClean="0">
                <a:solidFill>
                  <a:srgbClr val="3A7630"/>
                </a:solidFill>
                <a:latin typeface="方正兰亭黑简体" panose="02000000000000000000" pitchFamily="2" charset="-122"/>
              </a:rPr>
              <a:t>它</a:t>
            </a:r>
            <a:r>
              <a:rPr lang="zh-CN" altLang="en-US" sz="2000" dirty="0">
                <a:solidFill>
                  <a:srgbClr val="3A7630"/>
                </a:solidFill>
                <a:latin typeface="方正兰亭黑简体" panose="02000000000000000000" pitchFamily="2" charset="-122"/>
              </a:rPr>
              <a:t>显示对象沿生命线发展，对象之间随时间的交互表示</a:t>
            </a:r>
            <a:r>
              <a:rPr lang="zh-CN" altLang="en-US" sz="2000" dirty="0" smtClean="0">
                <a:solidFill>
                  <a:srgbClr val="3A7630"/>
                </a:solidFill>
                <a:latin typeface="方正兰亭黑简体" panose="02000000000000000000" pitchFamily="2" charset="-122"/>
              </a:rPr>
              <a:t>为</a:t>
            </a:r>
            <a:endParaRPr lang="en-US" altLang="zh-CN" sz="2000" dirty="0" smtClean="0">
              <a:solidFill>
                <a:srgbClr val="3A7630"/>
              </a:solidFill>
              <a:latin typeface="方正兰亭黑简体" panose="02000000000000000000" pitchFamily="2" charset="-122"/>
            </a:endParaRPr>
          </a:p>
          <a:p>
            <a:pPr marL="0" indent="0" eaLnBrk="1" hangingPunct="1">
              <a:lnSpc>
                <a:spcPct val="150000"/>
              </a:lnSpc>
              <a:spcBef>
                <a:spcPct val="0"/>
              </a:spcBef>
              <a:buNone/>
            </a:pPr>
            <a:r>
              <a:rPr lang="zh-CN" altLang="en-US" sz="2000" dirty="0" smtClean="0">
                <a:solidFill>
                  <a:srgbClr val="3A7630"/>
                </a:solidFill>
                <a:latin typeface="方正兰亭黑简体" panose="02000000000000000000" pitchFamily="2" charset="-122"/>
              </a:rPr>
              <a:t>从源</a:t>
            </a:r>
            <a:r>
              <a:rPr lang="zh-CN" altLang="en-US" sz="2000" dirty="0">
                <a:solidFill>
                  <a:srgbClr val="3A7630"/>
                </a:solidFill>
                <a:latin typeface="方正兰亭黑简体" panose="02000000000000000000" pitchFamily="2" charset="-122"/>
              </a:rPr>
              <a:t>生命线指向目标生命线的消息</a:t>
            </a:r>
            <a:r>
              <a:rPr lang="zh-CN" altLang="en-US" sz="2000" dirty="0" smtClean="0">
                <a:solidFill>
                  <a:srgbClr val="3A7630"/>
                </a:solidFill>
                <a:latin typeface="方正兰亭黑简体" panose="02000000000000000000" pitchFamily="2" charset="-122"/>
              </a:rPr>
              <a:t>。</a:t>
            </a:r>
            <a:r>
              <a:rPr lang="en-US" altLang="zh-CN" sz="2000" dirty="0">
                <a:solidFill>
                  <a:srgbClr val="3A7630"/>
                </a:solidFill>
                <a:latin typeface="方正兰亭黑简体" panose="02000000000000000000" pitchFamily="2" charset="-122"/>
              </a:rPr>
              <a:t>[4</a:t>
            </a:r>
            <a:r>
              <a:rPr lang="en-US" altLang="zh-CN" sz="2000" dirty="0" smtClean="0">
                <a:solidFill>
                  <a:srgbClr val="3A7630"/>
                </a:solidFill>
                <a:latin typeface="方正兰亭黑简体" panose="02000000000000000000" pitchFamily="2" charset="-122"/>
              </a:rPr>
              <a:t>]</a:t>
            </a:r>
            <a:endParaRPr lang="en-US" altLang="zh-CN" sz="2000" dirty="0">
              <a:solidFill>
                <a:srgbClr val="3A7630"/>
              </a:solidFill>
              <a:latin typeface="方正兰亭黑简体" panose="02000000000000000000" pitchFamily="2" charset="-122"/>
            </a:endParaRPr>
          </a:p>
        </p:txBody>
      </p:sp>
      <p:sp>
        <p:nvSpPr>
          <p:cNvPr id="34821" name="标题 1"/>
          <p:cNvSpPr txBox="1"/>
          <p:nvPr/>
        </p:nvSpPr>
        <p:spPr>
          <a:xfrm>
            <a:off x="6480175" y="3373438"/>
            <a:ext cx="5387975" cy="1155700"/>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endParaRPr lang="en-US" altLang="x-none" sz="1400" dirty="0">
              <a:solidFill>
                <a:srgbClr val="3A7630"/>
              </a:solidFill>
              <a:latin typeface="方正兰亭黑简体" panose="02000000000000000000" pitchFamily="2" charset="-122"/>
            </a:endParaRPr>
          </a:p>
        </p:txBody>
      </p:sp>
      <p:sp>
        <p:nvSpPr>
          <p:cNvPr id="34822" name="矩形 20"/>
          <p:cNvSpPr/>
          <p:nvPr/>
        </p:nvSpPr>
        <p:spPr>
          <a:xfrm>
            <a:off x="3965575" y="6243638"/>
            <a:ext cx="2320925" cy="414337"/>
          </a:xfrm>
          <a:prstGeom prst="rect">
            <a:avLst/>
          </a:prstGeom>
          <a:solidFill>
            <a:srgbClr val="3A7630">
              <a:alpha val="76077"/>
            </a:srgb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solidFill>
                <a:srgbClr val="FFFFFF"/>
              </a:solidFill>
            </a:endParaRPr>
          </a:p>
        </p:txBody>
      </p:sp>
      <p:sp>
        <p:nvSpPr>
          <p:cNvPr id="34823" name="标题 1"/>
          <p:cNvSpPr txBox="1"/>
          <p:nvPr/>
        </p:nvSpPr>
        <p:spPr>
          <a:xfrm>
            <a:off x="3997325" y="6272213"/>
            <a:ext cx="2414588" cy="385762"/>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en-US" altLang="zh-CN" sz="2000" dirty="0">
                <a:solidFill>
                  <a:schemeClr val="bg1"/>
                </a:solidFill>
              </a:rPr>
              <a:t>Add</a:t>
            </a:r>
            <a:r>
              <a:rPr lang="zh-CN" altLang="en-US" sz="2000" dirty="0">
                <a:solidFill>
                  <a:schemeClr val="bg1"/>
                </a:solidFill>
              </a:rPr>
              <a:t> </a:t>
            </a:r>
            <a:r>
              <a:rPr lang="en-US" altLang="zh-CN" sz="2000" dirty="0">
                <a:solidFill>
                  <a:schemeClr val="bg1"/>
                </a:solidFill>
              </a:rPr>
              <a:t>your description</a:t>
            </a:r>
          </a:p>
        </p:txBody>
      </p:sp>
      <p:sp>
        <p:nvSpPr>
          <p:cNvPr id="34824" name="标题 1"/>
          <p:cNvSpPr txBox="1"/>
          <p:nvPr/>
        </p:nvSpPr>
        <p:spPr>
          <a:xfrm>
            <a:off x="7170978" y="6139236"/>
            <a:ext cx="4806950" cy="576263"/>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zh-CN" altLang="en-US" sz="2000" dirty="0" smtClean="0">
                <a:solidFill>
                  <a:srgbClr val="3A7630"/>
                </a:solidFill>
              </a:rPr>
              <a:t>这是用户发起活动的顺序图</a:t>
            </a:r>
            <a:endParaRPr lang="en-US" altLang="zh-CN" sz="2000" dirty="0">
              <a:solidFill>
                <a:srgbClr val="3A7630"/>
              </a:solidFill>
            </a:endParaRPr>
          </a:p>
        </p:txBody>
      </p:sp>
      <p:grpSp>
        <p:nvGrpSpPr>
          <p:cNvPr id="34825" name="弦形 24"/>
          <p:cNvGrpSpPr/>
          <p:nvPr/>
        </p:nvGrpSpPr>
        <p:grpSpPr>
          <a:xfrm>
            <a:off x="3638917" y="3097213"/>
            <a:ext cx="731488" cy="854075"/>
            <a:chOff x="0" y="0"/>
            <a:chExt cx="731581" cy="853440"/>
          </a:xfrm>
        </p:grpSpPr>
        <p:pic>
          <p:nvPicPr>
            <p:cNvPr id="34835" name="弦形 24"/>
            <p:cNvPicPr/>
            <p:nvPr/>
          </p:nvPicPr>
          <p:blipFill>
            <a:blip r:embed="rId3"/>
            <a:stretch>
              <a:fillRect/>
            </a:stretch>
          </p:blipFill>
          <p:spPr>
            <a:xfrm>
              <a:off x="0" y="0"/>
              <a:ext cx="493776" cy="853440"/>
            </a:xfrm>
            <a:prstGeom prst="rect">
              <a:avLst/>
            </a:prstGeom>
            <a:noFill/>
            <a:ln w="9525">
              <a:noFill/>
            </a:ln>
          </p:spPr>
        </p:pic>
        <p:sp>
          <p:nvSpPr>
            <p:cNvPr id="34836" name="Text Box 27"/>
            <p:cNvSpPr txBox="1"/>
            <p:nvPr/>
          </p:nvSpPr>
          <p:spPr>
            <a:xfrm rot="2231197">
              <a:off x="128781" y="125437"/>
              <a:ext cx="602800" cy="601678"/>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grpSp>
      <p:sp>
        <p:nvSpPr>
          <p:cNvPr id="34826" name="燕尾形 25"/>
          <p:cNvSpPr/>
          <p:nvPr/>
        </p:nvSpPr>
        <p:spPr>
          <a:xfrm rot="10800000">
            <a:off x="3810258" y="3335873"/>
            <a:ext cx="222250" cy="377825"/>
          </a:xfrm>
          <a:prstGeom prst="chevron">
            <a:avLst>
              <a:gd name="adj" fmla="val 88888"/>
            </a:avLst>
          </a:prstGeom>
          <a:solidFill>
            <a:srgbClr val="3A7630"/>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p>
        </p:txBody>
      </p:sp>
      <p:sp>
        <p:nvSpPr>
          <p:cNvPr id="34827" name="标题 1"/>
          <p:cNvSpPr txBox="1"/>
          <p:nvPr/>
        </p:nvSpPr>
        <p:spPr>
          <a:xfrm>
            <a:off x="6361021" y="4285162"/>
            <a:ext cx="5387975" cy="625475"/>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endParaRPr lang="en-US" altLang="x-none" sz="1400" dirty="0">
              <a:solidFill>
                <a:srgbClr val="3A7630"/>
              </a:solidFill>
              <a:latin typeface="方正兰亭黑简体" panose="02000000000000000000" pitchFamily="2" charset="-122"/>
            </a:endParaRPr>
          </a:p>
        </p:txBody>
      </p:sp>
      <p:grpSp>
        <p:nvGrpSpPr>
          <p:cNvPr id="34828" name="组合 27"/>
          <p:cNvGrpSpPr/>
          <p:nvPr/>
        </p:nvGrpSpPr>
        <p:grpSpPr>
          <a:xfrm>
            <a:off x="4491096" y="228322"/>
            <a:ext cx="5204854" cy="414583"/>
            <a:chOff x="6364288" y="347417"/>
            <a:chExt cx="5204854" cy="414583"/>
          </a:xfrm>
        </p:grpSpPr>
        <p:sp>
          <p:nvSpPr>
            <p:cNvPr id="34829" name="矩形 2"/>
            <p:cNvSpPr/>
            <p:nvPr/>
          </p:nvSpPr>
          <p:spPr>
            <a:xfrm>
              <a:off x="8348663" y="347663"/>
              <a:ext cx="925512" cy="414337"/>
            </a:xfrm>
            <a:prstGeom prst="rect">
              <a:avLst/>
            </a:prstGeom>
            <a:solidFill>
              <a:srgbClr val="3A7630">
                <a:alpha val="54117"/>
              </a:srgb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solidFill>
                  <a:srgbClr val="3A7630"/>
                </a:solidFill>
              </a:endParaRPr>
            </a:p>
          </p:txBody>
        </p:sp>
        <p:sp>
          <p:nvSpPr>
            <p:cNvPr id="34830" name="标题 1"/>
            <p:cNvSpPr txBox="1"/>
            <p:nvPr/>
          </p:nvSpPr>
          <p:spPr>
            <a:xfrm>
              <a:off x="7297738" y="349250"/>
              <a:ext cx="908050" cy="412750"/>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zh-CN" altLang="en-US" sz="2000" dirty="0" smtClean="0">
                  <a:solidFill>
                    <a:srgbClr val="3A7630"/>
                  </a:solidFill>
                  <a:latin typeface="Calibri Light" panose="020F0302020204030204" pitchFamily="34" charset="0"/>
                </a:rPr>
                <a:t>类图</a:t>
              </a:r>
              <a:endParaRPr lang="zh-CN" altLang="en-US" sz="2000" dirty="0">
                <a:solidFill>
                  <a:srgbClr val="3A7630"/>
                </a:solidFill>
                <a:latin typeface="Calibri Light" panose="020F0302020204030204" pitchFamily="34" charset="0"/>
              </a:endParaRPr>
            </a:p>
          </p:txBody>
        </p:sp>
        <p:sp>
          <p:nvSpPr>
            <p:cNvPr id="34831" name="标题 1"/>
            <p:cNvSpPr txBox="1"/>
            <p:nvPr/>
          </p:nvSpPr>
          <p:spPr>
            <a:xfrm>
              <a:off x="6364288" y="349250"/>
              <a:ext cx="771525" cy="412750"/>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en-US" altLang="zh-CN" sz="2000" dirty="0">
                  <a:solidFill>
                    <a:srgbClr val="3A7630"/>
                  </a:solidFill>
                  <a:latin typeface="Calibri Light" panose="020F0302020204030204" pitchFamily="34" charset="0"/>
                </a:rPr>
                <a:t>Index</a:t>
              </a:r>
              <a:endParaRPr lang="zh-CN" altLang="en-US" sz="2000" dirty="0">
                <a:solidFill>
                  <a:srgbClr val="3A7630"/>
                </a:solidFill>
                <a:latin typeface="Calibri Light" panose="020F0302020204030204" pitchFamily="34" charset="0"/>
              </a:endParaRPr>
            </a:p>
          </p:txBody>
        </p:sp>
        <p:sp>
          <p:nvSpPr>
            <p:cNvPr id="34832" name="标题 1"/>
            <p:cNvSpPr txBox="1"/>
            <p:nvPr/>
          </p:nvSpPr>
          <p:spPr>
            <a:xfrm>
              <a:off x="8348663" y="347417"/>
              <a:ext cx="1020762" cy="412750"/>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zh-CN" altLang="en-US" sz="2000" smtClean="0">
                  <a:solidFill>
                    <a:schemeClr val="bg1"/>
                  </a:solidFill>
                  <a:latin typeface="Calibri Light" panose="020F0302020204030204" pitchFamily="34" charset="0"/>
                </a:rPr>
                <a:t>顺序图</a:t>
              </a:r>
              <a:endParaRPr lang="zh-CN" altLang="en-US" sz="2000" dirty="0">
                <a:solidFill>
                  <a:schemeClr val="bg1"/>
                </a:solidFill>
                <a:latin typeface="Calibri Light" panose="020F0302020204030204" pitchFamily="34" charset="0"/>
              </a:endParaRPr>
            </a:p>
          </p:txBody>
        </p:sp>
        <p:sp>
          <p:nvSpPr>
            <p:cNvPr id="34833" name="标题 1"/>
            <p:cNvSpPr txBox="1"/>
            <p:nvPr/>
          </p:nvSpPr>
          <p:spPr>
            <a:xfrm>
              <a:off x="9436100" y="349250"/>
              <a:ext cx="998002" cy="412750"/>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zh-CN" altLang="en-US" sz="2000" smtClean="0">
                  <a:solidFill>
                    <a:srgbClr val="3A7630"/>
                  </a:solidFill>
                  <a:latin typeface="Calibri Light" panose="020F0302020204030204" pitchFamily="34" charset="0"/>
                </a:rPr>
                <a:t>协作图</a:t>
              </a:r>
              <a:endParaRPr lang="zh-CN" altLang="en-US" sz="2000" dirty="0">
                <a:solidFill>
                  <a:srgbClr val="3A7630"/>
                </a:solidFill>
                <a:latin typeface="Calibri Light" panose="020F0302020204030204" pitchFamily="34" charset="0"/>
              </a:endParaRPr>
            </a:p>
          </p:txBody>
        </p:sp>
        <p:sp>
          <p:nvSpPr>
            <p:cNvPr id="34834" name="标题 1"/>
            <p:cNvSpPr txBox="1"/>
            <p:nvPr/>
          </p:nvSpPr>
          <p:spPr>
            <a:xfrm>
              <a:off x="10504488" y="349250"/>
              <a:ext cx="1064654" cy="412750"/>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zh-CN" altLang="en-US" sz="2000" dirty="0" smtClean="0">
                  <a:solidFill>
                    <a:srgbClr val="3A7630"/>
                  </a:solidFill>
                  <a:latin typeface="Calibri Light" panose="020F0302020204030204" pitchFamily="34" charset="0"/>
                </a:rPr>
                <a:t>对象图</a:t>
              </a:r>
              <a:endParaRPr lang="zh-CN" altLang="en-US" sz="2000" dirty="0">
                <a:solidFill>
                  <a:srgbClr val="3A7630"/>
                </a:solidFill>
                <a:latin typeface="Calibri Light" panose="020F0302020204030204" pitchFamily="34" charset="0"/>
              </a:endParaRPr>
            </a:p>
          </p:txBody>
        </p:sp>
      </p:grpSp>
      <p:pic>
        <p:nvPicPr>
          <p:cNvPr id="29" name="图片 28"/>
          <p:cNvPicPr>
            <a:picLocks noChangeAspect="1"/>
          </p:cNvPicPr>
          <p:nvPr/>
        </p:nvPicPr>
        <p:blipFill>
          <a:blip r:embed="rId4"/>
          <a:stretch>
            <a:fillRect/>
          </a:stretch>
        </p:blipFill>
        <p:spPr>
          <a:xfrm>
            <a:off x="7170978" y="1249616"/>
            <a:ext cx="4897120" cy="4754880"/>
          </a:xfrm>
          <a:prstGeom prst="rect">
            <a:avLst/>
          </a:prstGeom>
        </p:spPr>
      </p:pic>
      <p:sp>
        <p:nvSpPr>
          <p:cNvPr id="2" name="矩形 1"/>
          <p:cNvSpPr/>
          <p:nvPr/>
        </p:nvSpPr>
        <p:spPr>
          <a:xfrm>
            <a:off x="9732339" y="239756"/>
            <a:ext cx="954107" cy="400110"/>
          </a:xfrm>
          <a:prstGeom prst="rect">
            <a:avLst/>
          </a:prstGeom>
        </p:spPr>
        <p:txBody>
          <a:bodyPr wrap="none">
            <a:spAutoFit/>
          </a:bodyPr>
          <a:lstStyle/>
          <a:p>
            <a:pPr lvl="0" eaLnBrk="1" hangingPunct="1"/>
            <a:r>
              <a:rPr lang="zh-CN" altLang="en-US" sz="2000" dirty="0" smtClean="0">
                <a:solidFill>
                  <a:srgbClr val="3A7630"/>
                </a:solidFill>
                <a:latin typeface="Calibri Light" panose="020F0302020204030204" pitchFamily="34" charset="0"/>
              </a:rPr>
              <a:t>状态图</a:t>
            </a:r>
            <a:endParaRPr lang="zh-CN" altLang="en-US" sz="2000" dirty="0">
              <a:solidFill>
                <a:srgbClr val="3A7630"/>
              </a:solidFill>
              <a:latin typeface="Calibri Light" panose="020F0302020204030204" pitchFamily="34" charset="0"/>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818" name="组合 1"/>
          <p:cNvGrpSpPr>
            <a:grpSpLocks noChangeAspect="1"/>
          </p:cNvGrpSpPr>
          <p:nvPr/>
        </p:nvGrpSpPr>
        <p:grpSpPr>
          <a:xfrm>
            <a:off x="4084320" y="-34925"/>
            <a:ext cx="8111972" cy="6892925"/>
            <a:chOff x="0" y="0"/>
            <a:chExt cx="3495622" cy="5184214"/>
          </a:xfrm>
        </p:grpSpPr>
        <p:grpSp>
          <p:nvGrpSpPr>
            <p:cNvPr id="34837" name="组合 9"/>
            <p:cNvGrpSpPr>
              <a:grpSpLocks noChangeAspect="1"/>
            </p:cNvGrpSpPr>
            <p:nvPr/>
          </p:nvGrpSpPr>
          <p:grpSpPr>
            <a:xfrm>
              <a:off x="0" y="0"/>
              <a:ext cx="3495622" cy="3451869"/>
              <a:chOff x="0" y="0"/>
              <a:chExt cx="3445828" cy="3459281"/>
            </a:xfrm>
          </p:grpSpPr>
          <p:pic>
            <p:nvPicPr>
              <p:cNvPr id="34841" name="Picture 5"/>
              <p:cNvPicPr>
                <a:picLocks noChangeAspect="1"/>
              </p:cNvPicPr>
              <p:nvPr/>
            </p:nvPicPr>
            <p:blipFill>
              <a:blip r:embed="rId2"/>
              <a:stretch>
                <a:fillRect/>
              </a:stretch>
            </p:blipFill>
            <p:spPr>
              <a:xfrm>
                <a:off x="0" y="0"/>
                <a:ext cx="1728788" cy="1728788"/>
              </a:xfrm>
              <a:prstGeom prst="rect">
                <a:avLst/>
              </a:prstGeom>
              <a:noFill/>
              <a:ln w="9525">
                <a:noFill/>
              </a:ln>
            </p:spPr>
          </p:pic>
          <p:pic>
            <p:nvPicPr>
              <p:cNvPr id="34842" name="Picture 5"/>
              <p:cNvPicPr>
                <a:picLocks noChangeAspect="1"/>
              </p:cNvPicPr>
              <p:nvPr/>
            </p:nvPicPr>
            <p:blipFill>
              <a:blip r:embed="rId2"/>
              <a:stretch>
                <a:fillRect/>
              </a:stretch>
            </p:blipFill>
            <p:spPr>
              <a:xfrm>
                <a:off x="1717040" y="0"/>
                <a:ext cx="1728788" cy="1728788"/>
              </a:xfrm>
              <a:prstGeom prst="rect">
                <a:avLst/>
              </a:prstGeom>
              <a:noFill/>
              <a:ln w="9525">
                <a:noFill/>
              </a:ln>
            </p:spPr>
          </p:pic>
          <p:pic>
            <p:nvPicPr>
              <p:cNvPr id="34843" name="Picture 5"/>
              <p:cNvPicPr>
                <a:picLocks noChangeAspect="1"/>
              </p:cNvPicPr>
              <p:nvPr/>
            </p:nvPicPr>
            <p:blipFill>
              <a:blip r:embed="rId2"/>
              <a:stretch>
                <a:fillRect/>
              </a:stretch>
            </p:blipFill>
            <p:spPr>
              <a:xfrm>
                <a:off x="5297" y="1730493"/>
                <a:ext cx="1728788" cy="1728788"/>
              </a:xfrm>
              <a:prstGeom prst="rect">
                <a:avLst/>
              </a:prstGeom>
              <a:noFill/>
              <a:ln w="9525">
                <a:noFill/>
              </a:ln>
            </p:spPr>
          </p:pic>
          <p:pic>
            <p:nvPicPr>
              <p:cNvPr id="34844" name="Picture 5"/>
              <p:cNvPicPr>
                <a:picLocks noChangeAspect="1"/>
              </p:cNvPicPr>
              <p:nvPr/>
            </p:nvPicPr>
            <p:blipFill>
              <a:blip r:embed="rId2"/>
              <a:stretch>
                <a:fillRect/>
              </a:stretch>
            </p:blipFill>
            <p:spPr>
              <a:xfrm>
                <a:off x="1717040" y="1714938"/>
                <a:ext cx="1728788" cy="1728788"/>
              </a:xfrm>
              <a:prstGeom prst="rect">
                <a:avLst/>
              </a:prstGeom>
              <a:noFill/>
              <a:ln w="9525">
                <a:noFill/>
              </a:ln>
            </p:spPr>
          </p:pic>
        </p:grpSp>
        <p:grpSp>
          <p:nvGrpSpPr>
            <p:cNvPr id="34838" name="组合 13"/>
            <p:cNvGrpSpPr>
              <a:grpSpLocks noChangeAspect="1"/>
            </p:cNvGrpSpPr>
            <p:nvPr/>
          </p:nvGrpSpPr>
          <p:grpSpPr>
            <a:xfrm>
              <a:off x="2158" y="3406296"/>
              <a:ext cx="3493463" cy="1777918"/>
              <a:chOff x="0" y="-15390"/>
              <a:chExt cx="3443700" cy="1781736"/>
            </a:xfrm>
          </p:grpSpPr>
          <p:pic>
            <p:nvPicPr>
              <p:cNvPr id="34839" name="Picture 5"/>
              <p:cNvPicPr>
                <a:picLocks noChangeAspect="1"/>
              </p:cNvPicPr>
              <p:nvPr/>
            </p:nvPicPr>
            <p:blipFill>
              <a:blip r:embed="rId2"/>
              <a:stretch>
                <a:fillRect/>
              </a:stretch>
            </p:blipFill>
            <p:spPr>
              <a:xfrm>
                <a:off x="0" y="11084"/>
                <a:ext cx="1728788" cy="1755262"/>
              </a:xfrm>
              <a:prstGeom prst="rect">
                <a:avLst/>
              </a:prstGeom>
              <a:noFill/>
              <a:ln w="9525">
                <a:noFill/>
              </a:ln>
            </p:spPr>
          </p:pic>
          <p:pic>
            <p:nvPicPr>
              <p:cNvPr id="34840" name="Picture 5"/>
              <p:cNvPicPr>
                <a:picLocks noChangeAspect="1"/>
              </p:cNvPicPr>
              <p:nvPr/>
            </p:nvPicPr>
            <p:blipFill>
              <a:blip r:embed="rId2"/>
              <a:stretch>
                <a:fillRect/>
              </a:stretch>
            </p:blipFill>
            <p:spPr>
              <a:xfrm>
                <a:off x="1714912" y="-15390"/>
                <a:ext cx="1728788" cy="1781736"/>
              </a:xfrm>
              <a:prstGeom prst="rect">
                <a:avLst/>
              </a:prstGeom>
              <a:noFill/>
              <a:ln w="9525">
                <a:noFill/>
              </a:ln>
            </p:spPr>
          </p:pic>
        </p:grpSp>
      </p:grpSp>
      <p:sp>
        <p:nvSpPr>
          <p:cNvPr id="34819" name="文本框 11"/>
          <p:cNvSpPr txBox="1"/>
          <p:nvPr/>
        </p:nvSpPr>
        <p:spPr>
          <a:xfrm>
            <a:off x="4449593" y="642905"/>
            <a:ext cx="5743880" cy="1077218"/>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r>
              <a:rPr lang="zh-CN" altLang="en-US" sz="4000" dirty="0" smtClean="0">
                <a:solidFill>
                  <a:srgbClr val="3A7630"/>
                </a:solidFill>
                <a:latin typeface="方正兰亭粗黑简体" panose="02000000000000000000" pitchFamily="2" charset="-122"/>
                <a:ea typeface="方正兰亭粗黑简体" panose="02000000000000000000" pitchFamily="2" charset="-122"/>
              </a:rPr>
              <a:t>协作图</a:t>
            </a:r>
            <a:endParaRPr lang="en-US" altLang="zh-CN" sz="4000" dirty="0" smtClean="0">
              <a:solidFill>
                <a:srgbClr val="3A7630"/>
              </a:solidFill>
              <a:latin typeface="方正兰亭粗黑简体" panose="02000000000000000000" pitchFamily="2" charset="-122"/>
              <a:ea typeface="方正兰亭粗黑简体" panose="02000000000000000000" pitchFamily="2" charset="-122"/>
            </a:endParaRPr>
          </a:p>
          <a:p>
            <a:pPr marL="0" indent="0" eaLnBrk="1" hangingPunct="1">
              <a:lnSpc>
                <a:spcPct val="100000"/>
              </a:lnSpc>
              <a:spcBef>
                <a:spcPct val="0"/>
              </a:spcBef>
              <a:buNone/>
            </a:pPr>
            <a:r>
              <a:rPr lang="zh-CN" altLang="fr-FR" sz="2400" dirty="0">
                <a:solidFill>
                  <a:srgbClr val="3A7630"/>
                </a:solidFill>
                <a:latin typeface="方正兰亭粗黑简体" panose="02000000000000000000" pitchFamily="2" charset="-122"/>
                <a:ea typeface="方正兰亭粗黑简体" panose="02000000000000000000" pitchFamily="2" charset="-122"/>
              </a:rPr>
              <a:t>又作“通信图”。即</a:t>
            </a:r>
            <a:r>
              <a:rPr lang="fr-FR" altLang="zh-CN" sz="2400" dirty="0">
                <a:solidFill>
                  <a:srgbClr val="3A7630"/>
                </a:solidFill>
                <a:latin typeface="方正兰亭粗黑简体" panose="02000000000000000000" pitchFamily="2" charset="-122"/>
                <a:ea typeface="方正兰亭粗黑简体" panose="02000000000000000000" pitchFamily="2" charset="-122"/>
              </a:rPr>
              <a:t>Communication </a:t>
            </a:r>
            <a:r>
              <a:rPr lang="fr-FR" altLang="zh-CN" sz="2400" dirty="0" err="1">
                <a:solidFill>
                  <a:srgbClr val="3A7630"/>
                </a:solidFill>
                <a:latin typeface="方正兰亭粗黑简体" panose="02000000000000000000" pitchFamily="2" charset="-122"/>
                <a:ea typeface="方正兰亭粗黑简体" panose="02000000000000000000" pitchFamily="2" charset="-122"/>
              </a:rPr>
              <a:t>Diagram</a:t>
            </a:r>
            <a:endParaRPr lang="zh-CN" altLang="en-US" sz="2400" dirty="0">
              <a:solidFill>
                <a:srgbClr val="3A7630"/>
              </a:solidFill>
              <a:latin typeface="方正兰亭粗黑简体" panose="02000000000000000000" pitchFamily="2" charset="-122"/>
              <a:ea typeface="方正兰亭粗黑简体" panose="02000000000000000000" pitchFamily="2" charset="-122"/>
            </a:endParaRPr>
          </a:p>
        </p:txBody>
      </p:sp>
      <p:sp>
        <p:nvSpPr>
          <p:cNvPr id="34820" name="文本框 11"/>
          <p:cNvSpPr txBox="1"/>
          <p:nvPr/>
        </p:nvSpPr>
        <p:spPr>
          <a:xfrm>
            <a:off x="4472612" y="1764753"/>
            <a:ext cx="3493264" cy="1179810"/>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r>
              <a:rPr lang="zh-CN" altLang="en-US" sz="2000" dirty="0">
                <a:solidFill>
                  <a:srgbClr val="3A7630"/>
                </a:solidFill>
                <a:latin typeface="+mn-ea"/>
              </a:rPr>
              <a:t>时序图强调交互的时间次</a:t>
            </a:r>
            <a:r>
              <a:rPr lang="zh-CN" altLang="en-US" sz="2000" dirty="0" smtClean="0">
                <a:solidFill>
                  <a:srgbClr val="3A7630"/>
                </a:solidFill>
                <a:latin typeface="+mn-ea"/>
              </a:rPr>
              <a:t>序</a:t>
            </a:r>
            <a:endParaRPr lang="zh-CN" altLang="en-US" sz="2000" dirty="0">
              <a:solidFill>
                <a:srgbClr val="3A7630"/>
              </a:solidFill>
              <a:latin typeface="+mn-ea"/>
            </a:endParaRPr>
          </a:p>
          <a:p>
            <a:r>
              <a:rPr lang="zh-CN" altLang="en-US" sz="2000" dirty="0" smtClean="0">
                <a:solidFill>
                  <a:srgbClr val="3A7630"/>
                </a:solidFill>
                <a:latin typeface="+mn-ea"/>
              </a:rPr>
              <a:t>协作图</a:t>
            </a:r>
            <a:r>
              <a:rPr lang="zh-CN" altLang="en-US" sz="2000" dirty="0">
                <a:solidFill>
                  <a:srgbClr val="3A7630"/>
                </a:solidFill>
                <a:latin typeface="+mn-ea"/>
              </a:rPr>
              <a:t>强调交互的空间</a:t>
            </a:r>
            <a:r>
              <a:rPr lang="zh-CN" altLang="en-US" sz="2000" dirty="0" smtClean="0">
                <a:solidFill>
                  <a:srgbClr val="3A7630"/>
                </a:solidFill>
                <a:latin typeface="+mn-ea"/>
              </a:rPr>
              <a:t>结构</a:t>
            </a:r>
            <a:endParaRPr lang="en-US" altLang="zh-CN" sz="2000" dirty="0" smtClean="0">
              <a:solidFill>
                <a:srgbClr val="3A7630"/>
              </a:solidFill>
              <a:latin typeface="+mn-ea"/>
            </a:endParaRPr>
          </a:p>
          <a:p>
            <a:r>
              <a:rPr lang="zh-CN" altLang="en-US" sz="2000" dirty="0">
                <a:solidFill>
                  <a:srgbClr val="3A7630"/>
                </a:solidFill>
                <a:latin typeface="+mn-ea"/>
              </a:rPr>
              <a:t>二者可以相互转换</a:t>
            </a:r>
          </a:p>
        </p:txBody>
      </p:sp>
      <p:sp>
        <p:nvSpPr>
          <p:cNvPr id="34821" name="标题 1"/>
          <p:cNvSpPr txBox="1"/>
          <p:nvPr/>
        </p:nvSpPr>
        <p:spPr>
          <a:xfrm>
            <a:off x="4051748" y="5046843"/>
            <a:ext cx="5632328" cy="700541"/>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indent="0" eaLnBrk="1" hangingPunct="1">
              <a:lnSpc>
                <a:spcPct val="100000"/>
              </a:lnSpc>
              <a:spcBef>
                <a:spcPct val="0"/>
              </a:spcBef>
              <a:buNone/>
            </a:pPr>
            <a:endParaRPr lang="en-US" altLang="zh-CN" sz="2000" dirty="0">
              <a:solidFill>
                <a:srgbClr val="3A7630"/>
              </a:solidFill>
              <a:latin typeface="方正兰亭黑简体" panose="02000000000000000000" pitchFamily="2" charset="-122"/>
            </a:endParaRPr>
          </a:p>
        </p:txBody>
      </p:sp>
      <p:sp>
        <p:nvSpPr>
          <p:cNvPr id="34822" name="矩形 20"/>
          <p:cNvSpPr/>
          <p:nvPr/>
        </p:nvSpPr>
        <p:spPr>
          <a:xfrm>
            <a:off x="3965575" y="6243638"/>
            <a:ext cx="2320925" cy="414337"/>
          </a:xfrm>
          <a:prstGeom prst="rect">
            <a:avLst/>
          </a:prstGeom>
          <a:solidFill>
            <a:srgbClr val="3A7630">
              <a:alpha val="76077"/>
            </a:srgb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solidFill>
                <a:srgbClr val="FFFFFF"/>
              </a:solidFill>
            </a:endParaRPr>
          </a:p>
        </p:txBody>
      </p:sp>
      <p:sp>
        <p:nvSpPr>
          <p:cNvPr id="34823" name="标题 1"/>
          <p:cNvSpPr txBox="1"/>
          <p:nvPr/>
        </p:nvSpPr>
        <p:spPr>
          <a:xfrm>
            <a:off x="3997325" y="6272213"/>
            <a:ext cx="2414588" cy="385762"/>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en-US" altLang="zh-CN" sz="2000" dirty="0">
                <a:solidFill>
                  <a:schemeClr val="bg1"/>
                </a:solidFill>
              </a:rPr>
              <a:t>Add</a:t>
            </a:r>
            <a:r>
              <a:rPr lang="zh-CN" altLang="en-US" sz="2000" dirty="0">
                <a:solidFill>
                  <a:schemeClr val="bg1"/>
                </a:solidFill>
              </a:rPr>
              <a:t> </a:t>
            </a:r>
            <a:r>
              <a:rPr lang="en-US" altLang="zh-CN" sz="2000" dirty="0">
                <a:solidFill>
                  <a:schemeClr val="bg1"/>
                </a:solidFill>
              </a:rPr>
              <a:t>your description</a:t>
            </a:r>
          </a:p>
        </p:txBody>
      </p:sp>
      <p:sp>
        <p:nvSpPr>
          <p:cNvPr id="34824" name="标题 1"/>
          <p:cNvSpPr txBox="1"/>
          <p:nvPr/>
        </p:nvSpPr>
        <p:spPr>
          <a:xfrm>
            <a:off x="6658158" y="6162823"/>
            <a:ext cx="4806950" cy="576263"/>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zh-CN" altLang="en-US" sz="2000" dirty="0" smtClean="0">
                <a:solidFill>
                  <a:srgbClr val="3A7630"/>
                </a:solidFill>
                <a:sym typeface="+mn-ea"/>
              </a:rPr>
              <a:t>这是由上一张</a:t>
            </a:r>
            <a:r>
              <a:rPr lang="en-US" altLang="zh-CN" sz="2000" dirty="0" smtClean="0">
                <a:solidFill>
                  <a:srgbClr val="3A7630"/>
                </a:solidFill>
                <a:sym typeface="+mn-ea"/>
              </a:rPr>
              <a:t>PPT</a:t>
            </a:r>
            <a:r>
              <a:rPr lang="zh-CN" altLang="en-US" sz="2000" dirty="0" smtClean="0">
                <a:solidFill>
                  <a:srgbClr val="3A7630"/>
                </a:solidFill>
                <a:sym typeface="+mn-ea"/>
              </a:rPr>
              <a:t>的顺序图直接转换而来的协作图（通讯图）</a:t>
            </a:r>
            <a:endParaRPr lang="en-US" altLang="zh-CN" sz="2000" dirty="0" smtClean="0">
              <a:solidFill>
                <a:srgbClr val="3A7630"/>
              </a:solidFill>
              <a:latin typeface="方正兰亭黑简体" panose="02000000000000000000" pitchFamily="2" charset="-122"/>
              <a:sym typeface="+mn-ea"/>
            </a:endParaRPr>
          </a:p>
        </p:txBody>
      </p:sp>
      <p:grpSp>
        <p:nvGrpSpPr>
          <p:cNvPr id="34825" name="弦形 24"/>
          <p:cNvGrpSpPr/>
          <p:nvPr/>
        </p:nvGrpSpPr>
        <p:grpSpPr>
          <a:xfrm>
            <a:off x="3638917" y="3097213"/>
            <a:ext cx="731488" cy="854075"/>
            <a:chOff x="0" y="0"/>
            <a:chExt cx="731581" cy="853440"/>
          </a:xfrm>
        </p:grpSpPr>
        <p:pic>
          <p:nvPicPr>
            <p:cNvPr id="34835" name="弦形 24"/>
            <p:cNvPicPr/>
            <p:nvPr/>
          </p:nvPicPr>
          <p:blipFill>
            <a:blip r:embed="rId3"/>
            <a:stretch>
              <a:fillRect/>
            </a:stretch>
          </p:blipFill>
          <p:spPr>
            <a:xfrm>
              <a:off x="0" y="0"/>
              <a:ext cx="493776" cy="853440"/>
            </a:xfrm>
            <a:prstGeom prst="rect">
              <a:avLst/>
            </a:prstGeom>
            <a:noFill/>
            <a:ln w="9525">
              <a:noFill/>
            </a:ln>
          </p:spPr>
        </p:pic>
        <p:sp>
          <p:nvSpPr>
            <p:cNvPr id="34836" name="Text Box 27"/>
            <p:cNvSpPr txBox="1"/>
            <p:nvPr/>
          </p:nvSpPr>
          <p:spPr>
            <a:xfrm rot="2231197">
              <a:off x="128781" y="125437"/>
              <a:ext cx="602800" cy="601678"/>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grpSp>
      <p:sp>
        <p:nvSpPr>
          <p:cNvPr id="34826" name="燕尾形 25"/>
          <p:cNvSpPr/>
          <p:nvPr/>
        </p:nvSpPr>
        <p:spPr>
          <a:xfrm rot="10800000">
            <a:off x="3810258" y="3335873"/>
            <a:ext cx="222250" cy="377825"/>
          </a:xfrm>
          <a:prstGeom prst="chevron">
            <a:avLst>
              <a:gd name="adj" fmla="val 88888"/>
            </a:avLst>
          </a:prstGeom>
          <a:solidFill>
            <a:srgbClr val="3A7630"/>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p>
        </p:txBody>
      </p:sp>
      <p:sp>
        <p:nvSpPr>
          <p:cNvPr id="34827" name="标题 1"/>
          <p:cNvSpPr txBox="1"/>
          <p:nvPr/>
        </p:nvSpPr>
        <p:spPr>
          <a:xfrm>
            <a:off x="6480175" y="4314825"/>
            <a:ext cx="5387975" cy="625475"/>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endParaRPr lang="en-US" altLang="x-none" sz="1400" dirty="0">
              <a:solidFill>
                <a:srgbClr val="3A7630"/>
              </a:solidFill>
              <a:latin typeface="方正兰亭黑简体" panose="02000000000000000000" pitchFamily="2" charset="-122"/>
            </a:endParaRPr>
          </a:p>
        </p:txBody>
      </p:sp>
      <p:grpSp>
        <p:nvGrpSpPr>
          <p:cNvPr id="34828" name="组合 27"/>
          <p:cNvGrpSpPr/>
          <p:nvPr/>
        </p:nvGrpSpPr>
        <p:grpSpPr>
          <a:xfrm>
            <a:off x="4491095" y="230155"/>
            <a:ext cx="5403528" cy="430897"/>
            <a:chOff x="6364288" y="349250"/>
            <a:chExt cx="5251278" cy="430897"/>
          </a:xfrm>
        </p:grpSpPr>
        <p:sp>
          <p:nvSpPr>
            <p:cNvPr id="34829" name="矩形 2"/>
            <p:cNvSpPr/>
            <p:nvPr/>
          </p:nvSpPr>
          <p:spPr>
            <a:xfrm>
              <a:off x="9414825" y="365810"/>
              <a:ext cx="925512" cy="414337"/>
            </a:xfrm>
            <a:prstGeom prst="rect">
              <a:avLst/>
            </a:prstGeom>
            <a:solidFill>
              <a:srgbClr val="3A7630">
                <a:alpha val="54117"/>
              </a:srgb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solidFill>
                  <a:srgbClr val="3A7630"/>
                </a:solidFill>
              </a:endParaRPr>
            </a:p>
          </p:txBody>
        </p:sp>
        <p:sp>
          <p:nvSpPr>
            <p:cNvPr id="34830" name="标题 1"/>
            <p:cNvSpPr txBox="1"/>
            <p:nvPr/>
          </p:nvSpPr>
          <p:spPr>
            <a:xfrm>
              <a:off x="7297738" y="349250"/>
              <a:ext cx="908050" cy="412750"/>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zh-CN" altLang="en-US" sz="2000" dirty="0" smtClean="0">
                  <a:solidFill>
                    <a:srgbClr val="3A7630"/>
                  </a:solidFill>
                  <a:latin typeface="Calibri Light" panose="020F0302020204030204" pitchFamily="34" charset="0"/>
                </a:rPr>
                <a:t>类图</a:t>
              </a:r>
              <a:endParaRPr lang="zh-CN" altLang="en-US" sz="2000" dirty="0">
                <a:solidFill>
                  <a:srgbClr val="3A7630"/>
                </a:solidFill>
                <a:latin typeface="Calibri Light" panose="020F0302020204030204" pitchFamily="34" charset="0"/>
              </a:endParaRPr>
            </a:p>
          </p:txBody>
        </p:sp>
        <p:sp>
          <p:nvSpPr>
            <p:cNvPr id="34831" name="标题 1"/>
            <p:cNvSpPr txBox="1"/>
            <p:nvPr/>
          </p:nvSpPr>
          <p:spPr>
            <a:xfrm>
              <a:off x="6364288" y="349250"/>
              <a:ext cx="771525" cy="412750"/>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en-US" altLang="zh-CN" sz="2000" dirty="0">
                  <a:solidFill>
                    <a:srgbClr val="3A7630"/>
                  </a:solidFill>
                  <a:latin typeface="Calibri Light" panose="020F0302020204030204" pitchFamily="34" charset="0"/>
                </a:rPr>
                <a:t>Index</a:t>
              </a:r>
              <a:endParaRPr lang="zh-CN" altLang="en-US" sz="2000" dirty="0">
                <a:solidFill>
                  <a:srgbClr val="3A7630"/>
                </a:solidFill>
                <a:latin typeface="Calibri Light" panose="020F0302020204030204" pitchFamily="34" charset="0"/>
              </a:endParaRPr>
            </a:p>
          </p:txBody>
        </p:sp>
        <p:sp>
          <p:nvSpPr>
            <p:cNvPr id="34832" name="标题 1"/>
            <p:cNvSpPr txBox="1"/>
            <p:nvPr/>
          </p:nvSpPr>
          <p:spPr>
            <a:xfrm>
              <a:off x="8253236" y="365810"/>
              <a:ext cx="976018" cy="412750"/>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indent="0" eaLnBrk="1" hangingPunct="1">
                <a:spcBef>
                  <a:spcPct val="0"/>
                </a:spcBef>
                <a:buNone/>
              </a:pPr>
              <a:r>
                <a:rPr lang="zh-CN" altLang="en-US" sz="2000" dirty="0">
                  <a:solidFill>
                    <a:srgbClr val="3A7630"/>
                  </a:solidFill>
                  <a:latin typeface="Calibri Light" panose="020F0302020204030204" pitchFamily="34" charset="0"/>
                </a:rPr>
                <a:t>顺序图</a:t>
              </a:r>
            </a:p>
          </p:txBody>
        </p:sp>
        <p:sp>
          <p:nvSpPr>
            <p:cNvPr id="34833" name="标题 1"/>
            <p:cNvSpPr txBox="1"/>
            <p:nvPr/>
          </p:nvSpPr>
          <p:spPr>
            <a:xfrm>
              <a:off x="9404714" y="364153"/>
              <a:ext cx="1050925" cy="412750"/>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zh-CN" altLang="en-US" sz="2000" dirty="0" smtClean="0">
                  <a:solidFill>
                    <a:schemeClr val="bg1"/>
                  </a:solidFill>
                  <a:latin typeface="Calibri Light" panose="020F0302020204030204" pitchFamily="34" charset="0"/>
                </a:rPr>
                <a:t>协作图</a:t>
              </a:r>
              <a:endParaRPr lang="zh-CN" altLang="en-US" sz="2000" dirty="0">
                <a:solidFill>
                  <a:schemeClr val="bg1"/>
                </a:solidFill>
                <a:latin typeface="Calibri Light" panose="020F0302020204030204" pitchFamily="34" charset="0"/>
              </a:endParaRPr>
            </a:p>
          </p:txBody>
        </p:sp>
        <p:sp>
          <p:nvSpPr>
            <p:cNvPr id="34834" name="标题 1"/>
            <p:cNvSpPr txBox="1"/>
            <p:nvPr/>
          </p:nvSpPr>
          <p:spPr>
            <a:xfrm>
              <a:off x="10504488" y="349250"/>
              <a:ext cx="1111078" cy="412750"/>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zh-CN" altLang="en-US" sz="2000" dirty="0" smtClean="0">
                  <a:solidFill>
                    <a:srgbClr val="3A7630"/>
                  </a:solidFill>
                  <a:latin typeface="Calibri Light" panose="020F0302020204030204" pitchFamily="34" charset="0"/>
                </a:rPr>
                <a:t>对象图</a:t>
              </a:r>
              <a:endParaRPr lang="zh-CN" altLang="en-US" sz="2000" dirty="0">
                <a:solidFill>
                  <a:srgbClr val="3A7630"/>
                </a:solidFill>
                <a:latin typeface="Calibri Light" panose="020F0302020204030204" pitchFamily="34" charset="0"/>
              </a:endParaRPr>
            </a:p>
          </p:txBody>
        </p:sp>
      </p:grpSp>
      <p:sp>
        <p:nvSpPr>
          <p:cNvPr id="2" name="矩形 1"/>
          <p:cNvSpPr/>
          <p:nvPr/>
        </p:nvSpPr>
        <p:spPr>
          <a:xfrm>
            <a:off x="9797100" y="238710"/>
            <a:ext cx="954107" cy="400110"/>
          </a:xfrm>
          <a:prstGeom prst="rect">
            <a:avLst/>
          </a:prstGeom>
        </p:spPr>
        <p:txBody>
          <a:bodyPr wrap="none">
            <a:spAutoFit/>
          </a:bodyPr>
          <a:lstStyle/>
          <a:p>
            <a:pPr lvl="0" eaLnBrk="1" hangingPunct="1"/>
            <a:r>
              <a:rPr lang="zh-CN" altLang="en-US" sz="2000" dirty="0" smtClean="0">
                <a:solidFill>
                  <a:srgbClr val="3A7630"/>
                </a:solidFill>
                <a:latin typeface="Calibri Light" panose="020F0302020204030204" pitchFamily="34" charset="0"/>
              </a:rPr>
              <a:t>状态图</a:t>
            </a:r>
            <a:endParaRPr lang="zh-CN" altLang="en-US" sz="2000" dirty="0">
              <a:solidFill>
                <a:srgbClr val="3A7630"/>
              </a:solidFill>
              <a:latin typeface="Calibri Light" panose="020F0302020204030204" pitchFamily="34" charset="0"/>
            </a:endParaRPr>
          </a:p>
        </p:txBody>
      </p:sp>
      <p:pic>
        <p:nvPicPr>
          <p:cNvPr id="3" name="图片 2" descr=")VLKC%EN~1D03Q)22AN9I2T"/>
          <p:cNvPicPr>
            <a:picLocks noChangeAspect="1"/>
          </p:cNvPicPr>
          <p:nvPr/>
        </p:nvPicPr>
        <p:blipFill>
          <a:blip r:embed="rId4"/>
          <a:stretch>
            <a:fillRect/>
          </a:stretch>
        </p:blipFill>
        <p:spPr>
          <a:xfrm>
            <a:off x="7913952" y="1753363"/>
            <a:ext cx="3842385" cy="3429000"/>
          </a:xfrm>
          <a:prstGeom prst="rect">
            <a:avLst/>
          </a:prstGeom>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818" name="组合 1"/>
          <p:cNvGrpSpPr>
            <a:grpSpLocks noChangeAspect="1"/>
          </p:cNvGrpSpPr>
          <p:nvPr/>
        </p:nvGrpSpPr>
        <p:grpSpPr>
          <a:xfrm>
            <a:off x="4080028" y="-6132"/>
            <a:ext cx="8111972" cy="6892925"/>
            <a:chOff x="0" y="0"/>
            <a:chExt cx="3495622" cy="5184214"/>
          </a:xfrm>
        </p:grpSpPr>
        <p:grpSp>
          <p:nvGrpSpPr>
            <p:cNvPr id="34837" name="组合 9"/>
            <p:cNvGrpSpPr>
              <a:grpSpLocks noChangeAspect="1"/>
            </p:cNvGrpSpPr>
            <p:nvPr/>
          </p:nvGrpSpPr>
          <p:grpSpPr>
            <a:xfrm>
              <a:off x="0" y="0"/>
              <a:ext cx="3495622" cy="3451869"/>
              <a:chOff x="0" y="0"/>
              <a:chExt cx="3445828" cy="3459281"/>
            </a:xfrm>
          </p:grpSpPr>
          <p:pic>
            <p:nvPicPr>
              <p:cNvPr id="34841" name="Picture 5"/>
              <p:cNvPicPr>
                <a:picLocks noChangeAspect="1"/>
              </p:cNvPicPr>
              <p:nvPr/>
            </p:nvPicPr>
            <p:blipFill>
              <a:blip r:embed="rId2"/>
              <a:stretch>
                <a:fillRect/>
              </a:stretch>
            </p:blipFill>
            <p:spPr>
              <a:xfrm>
                <a:off x="0" y="0"/>
                <a:ext cx="1728788" cy="1728788"/>
              </a:xfrm>
              <a:prstGeom prst="rect">
                <a:avLst/>
              </a:prstGeom>
              <a:noFill/>
              <a:ln w="9525">
                <a:noFill/>
              </a:ln>
            </p:spPr>
          </p:pic>
          <p:pic>
            <p:nvPicPr>
              <p:cNvPr id="34842" name="Picture 5"/>
              <p:cNvPicPr>
                <a:picLocks noChangeAspect="1"/>
              </p:cNvPicPr>
              <p:nvPr/>
            </p:nvPicPr>
            <p:blipFill>
              <a:blip r:embed="rId2"/>
              <a:stretch>
                <a:fillRect/>
              </a:stretch>
            </p:blipFill>
            <p:spPr>
              <a:xfrm>
                <a:off x="1717040" y="0"/>
                <a:ext cx="1728788" cy="1728788"/>
              </a:xfrm>
              <a:prstGeom prst="rect">
                <a:avLst/>
              </a:prstGeom>
              <a:noFill/>
              <a:ln w="9525">
                <a:noFill/>
              </a:ln>
            </p:spPr>
          </p:pic>
          <p:pic>
            <p:nvPicPr>
              <p:cNvPr id="34843" name="Picture 5"/>
              <p:cNvPicPr>
                <a:picLocks noChangeAspect="1"/>
              </p:cNvPicPr>
              <p:nvPr/>
            </p:nvPicPr>
            <p:blipFill>
              <a:blip r:embed="rId2"/>
              <a:stretch>
                <a:fillRect/>
              </a:stretch>
            </p:blipFill>
            <p:spPr>
              <a:xfrm>
                <a:off x="5297" y="1730493"/>
                <a:ext cx="1728788" cy="1728788"/>
              </a:xfrm>
              <a:prstGeom prst="rect">
                <a:avLst/>
              </a:prstGeom>
              <a:noFill/>
              <a:ln w="9525">
                <a:noFill/>
              </a:ln>
            </p:spPr>
          </p:pic>
          <p:pic>
            <p:nvPicPr>
              <p:cNvPr id="34844" name="Picture 5"/>
              <p:cNvPicPr>
                <a:picLocks noChangeAspect="1"/>
              </p:cNvPicPr>
              <p:nvPr/>
            </p:nvPicPr>
            <p:blipFill>
              <a:blip r:embed="rId2"/>
              <a:stretch>
                <a:fillRect/>
              </a:stretch>
            </p:blipFill>
            <p:spPr>
              <a:xfrm>
                <a:off x="1717040" y="1714938"/>
                <a:ext cx="1728788" cy="1728788"/>
              </a:xfrm>
              <a:prstGeom prst="rect">
                <a:avLst/>
              </a:prstGeom>
              <a:noFill/>
              <a:ln w="9525">
                <a:noFill/>
              </a:ln>
            </p:spPr>
          </p:pic>
        </p:grpSp>
        <p:grpSp>
          <p:nvGrpSpPr>
            <p:cNvPr id="34838" name="组合 13"/>
            <p:cNvGrpSpPr>
              <a:grpSpLocks noChangeAspect="1"/>
            </p:cNvGrpSpPr>
            <p:nvPr/>
          </p:nvGrpSpPr>
          <p:grpSpPr>
            <a:xfrm>
              <a:off x="2158" y="3406296"/>
              <a:ext cx="3493463" cy="1777918"/>
              <a:chOff x="0" y="-15390"/>
              <a:chExt cx="3443700" cy="1781736"/>
            </a:xfrm>
          </p:grpSpPr>
          <p:pic>
            <p:nvPicPr>
              <p:cNvPr id="34839" name="Picture 5"/>
              <p:cNvPicPr>
                <a:picLocks noChangeAspect="1"/>
              </p:cNvPicPr>
              <p:nvPr/>
            </p:nvPicPr>
            <p:blipFill>
              <a:blip r:embed="rId2"/>
              <a:stretch>
                <a:fillRect/>
              </a:stretch>
            </p:blipFill>
            <p:spPr>
              <a:xfrm>
                <a:off x="0" y="11084"/>
                <a:ext cx="1728788" cy="1755262"/>
              </a:xfrm>
              <a:prstGeom prst="rect">
                <a:avLst/>
              </a:prstGeom>
              <a:noFill/>
              <a:ln w="9525">
                <a:noFill/>
              </a:ln>
            </p:spPr>
          </p:pic>
          <p:pic>
            <p:nvPicPr>
              <p:cNvPr id="34840" name="Picture 5"/>
              <p:cNvPicPr>
                <a:picLocks noChangeAspect="1"/>
              </p:cNvPicPr>
              <p:nvPr/>
            </p:nvPicPr>
            <p:blipFill>
              <a:blip r:embed="rId2"/>
              <a:stretch>
                <a:fillRect/>
              </a:stretch>
            </p:blipFill>
            <p:spPr>
              <a:xfrm>
                <a:off x="1714912" y="-15390"/>
                <a:ext cx="1728788" cy="1781736"/>
              </a:xfrm>
              <a:prstGeom prst="rect">
                <a:avLst/>
              </a:prstGeom>
              <a:noFill/>
              <a:ln w="9525">
                <a:noFill/>
              </a:ln>
            </p:spPr>
          </p:pic>
        </p:grpSp>
      </p:grpSp>
      <p:sp>
        <p:nvSpPr>
          <p:cNvPr id="34819" name="文本框 11"/>
          <p:cNvSpPr txBox="1"/>
          <p:nvPr/>
        </p:nvSpPr>
        <p:spPr>
          <a:xfrm>
            <a:off x="4449593" y="642905"/>
            <a:ext cx="1723549" cy="707886"/>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r>
              <a:rPr lang="zh-CN" altLang="en-US" sz="4000" dirty="0" smtClean="0">
                <a:solidFill>
                  <a:srgbClr val="3A7630"/>
                </a:solidFill>
                <a:latin typeface="方正兰亭粗黑简体" panose="02000000000000000000" pitchFamily="2" charset="-122"/>
                <a:ea typeface="方正兰亭粗黑简体" panose="02000000000000000000" pitchFamily="2" charset="-122"/>
              </a:rPr>
              <a:t>对象图</a:t>
            </a:r>
            <a:endParaRPr lang="zh-CN" altLang="en-US" sz="4000" dirty="0">
              <a:solidFill>
                <a:srgbClr val="3A7630"/>
              </a:solidFill>
              <a:latin typeface="方正兰亭粗黑简体" panose="02000000000000000000" pitchFamily="2" charset="-122"/>
              <a:ea typeface="方正兰亭粗黑简体" panose="02000000000000000000" pitchFamily="2" charset="-122"/>
            </a:endParaRPr>
          </a:p>
        </p:txBody>
      </p:sp>
      <p:sp>
        <p:nvSpPr>
          <p:cNvPr id="34820" name="文本框 11"/>
          <p:cNvSpPr txBox="1"/>
          <p:nvPr/>
        </p:nvSpPr>
        <p:spPr>
          <a:xfrm>
            <a:off x="4498875" y="1419054"/>
            <a:ext cx="5570756" cy="400110"/>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r>
              <a:rPr lang="zh-CN" altLang="zh-CN" sz="2000" dirty="0">
                <a:solidFill>
                  <a:srgbClr val="3A7630"/>
                </a:solidFill>
                <a:latin typeface="Calibri Light" panose="020F0302020204030204" pitchFamily="34" charset="0"/>
              </a:rPr>
              <a:t>对象图在</a:t>
            </a:r>
            <a:r>
              <a:rPr lang="zh-CN" altLang="zh-CN" sz="2000" dirty="0">
                <a:solidFill>
                  <a:srgbClr val="FF0000"/>
                </a:solidFill>
                <a:latin typeface="Calibri Light" panose="020F0302020204030204" pitchFamily="34" charset="0"/>
              </a:rPr>
              <a:t>需求分析</a:t>
            </a:r>
            <a:r>
              <a:rPr lang="zh-CN" altLang="zh-CN" sz="2000" dirty="0">
                <a:solidFill>
                  <a:srgbClr val="3A7630"/>
                </a:solidFill>
                <a:latin typeface="Calibri Light" panose="020F0302020204030204" pitchFamily="34" charset="0"/>
              </a:rPr>
              <a:t>，</a:t>
            </a:r>
            <a:r>
              <a:rPr lang="zh-CN" altLang="zh-CN" sz="2000" dirty="0">
                <a:solidFill>
                  <a:srgbClr val="FF0000"/>
                </a:solidFill>
                <a:latin typeface="Calibri Light" panose="020F0302020204030204" pitchFamily="34" charset="0"/>
              </a:rPr>
              <a:t>实现</a:t>
            </a:r>
            <a:r>
              <a:rPr lang="zh-CN" altLang="zh-CN" sz="2000" dirty="0">
                <a:solidFill>
                  <a:srgbClr val="3A7630"/>
                </a:solidFill>
                <a:latin typeface="Calibri Light" panose="020F0302020204030204" pitchFamily="34" charset="0"/>
              </a:rPr>
              <a:t>，</a:t>
            </a:r>
            <a:r>
              <a:rPr lang="zh-CN" altLang="zh-CN" sz="2000" dirty="0">
                <a:solidFill>
                  <a:srgbClr val="FF0000"/>
                </a:solidFill>
                <a:latin typeface="Calibri Light" panose="020F0302020204030204" pitchFamily="34" charset="0"/>
              </a:rPr>
              <a:t>测试</a:t>
            </a:r>
            <a:r>
              <a:rPr lang="zh-CN" altLang="zh-CN" sz="2000" dirty="0">
                <a:solidFill>
                  <a:srgbClr val="3A7630"/>
                </a:solidFill>
                <a:latin typeface="Calibri Light" panose="020F0302020204030204" pitchFamily="34" charset="0"/>
              </a:rPr>
              <a:t>阶段都有使用。</a:t>
            </a:r>
          </a:p>
        </p:txBody>
      </p:sp>
      <p:sp>
        <p:nvSpPr>
          <p:cNvPr id="34821" name="标题 1"/>
          <p:cNvSpPr txBox="1"/>
          <p:nvPr/>
        </p:nvSpPr>
        <p:spPr>
          <a:xfrm>
            <a:off x="4450338" y="1800768"/>
            <a:ext cx="5632328" cy="700541"/>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indent="0" eaLnBrk="1" hangingPunct="1">
              <a:lnSpc>
                <a:spcPct val="100000"/>
              </a:lnSpc>
              <a:spcBef>
                <a:spcPct val="0"/>
              </a:spcBef>
              <a:buNone/>
            </a:pPr>
            <a:r>
              <a:rPr lang="zh-CN" altLang="en-US" sz="2000" dirty="0">
                <a:solidFill>
                  <a:srgbClr val="3A7630"/>
                </a:solidFill>
                <a:latin typeface="方正兰亭黑简体" panose="02000000000000000000" pitchFamily="2" charset="-122"/>
              </a:rPr>
              <a:t>对象图（</a:t>
            </a:r>
            <a:r>
              <a:rPr lang="en-US" altLang="zh-CN" sz="2000" dirty="0">
                <a:solidFill>
                  <a:srgbClr val="3A7630"/>
                </a:solidFill>
                <a:latin typeface="方正兰亭黑简体" panose="02000000000000000000" pitchFamily="2" charset="-122"/>
              </a:rPr>
              <a:t>object Diagram</a:t>
            </a:r>
            <a:r>
              <a:rPr lang="zh-CN" altLang="en-US" sz="2000" dirty="0">
                <a:solidFill>
                  <a:srgbClr val="3A7630"/>
                </a:solidFill>
                <a:latin typeface="方正兰亭黑简体" panose="02000000000000000000" pitchFamily="2" charset="-122"/>
              </a:rPr>
              <a:t>）与类图极为相似，它是类图的</a:t>
            </a:r>
            <a:r>
              <a:rPr lang="zh-CN" altLang="en-US" sz="2000" dirty="0" smtClean="0">
                <a:solidFill>
                  <a:srgbClr val="3A7630"/>
                </a:solidFill>
                <a:latin typeface="方正兰亭黑简体" panose="02000000000000000000" pitchFamily="2" charset="-122"/>
              </a:rPr>
              <a:t>实例</a:t>
            </a:r>
            <a:r>
              <a:rPr lang="en-US" altLang="zh-CN" sz="2000" dirty="0">
                <a:solidFill>
                  <a:srgbClr val="3A7630"/>
                </a:solidFill>
                <a:latin typeface="方正兰亭黑简体" panose="02000000000000000000" pitchFamily="2" charset="-122"/>
              </a:rPr>
              <a:t>[3</a:t>
            </a:r>
            <a:r>
              <a:rPr lang="en-US" altLang="zh-CN" sz="2000" dirty="0" smtClean="0">
                <a:solidFill>
                  <a:srgbClr val="3A7630"/>
                </a:solidFill>
                <a:latin typeface="方正兰亭黑简体" panose="02000000000000000000" pitchFamily="2" charset="-122"/>
              </a:rPr>
              <a:t>]</a:t>
            </a:r>
            <a:endParaRPr lang="en-US" altLang="zh-CN" sz="2000" dirty="0">
              <a:solidFill>
                <a:srgbClr val="3A7630"/>
              </a:solidFill>
              <a:latin typeface="方正兰亭黑简体" panose="02000000000000000000" pitchFamily="2" charset="-122"/>
            </a:endParaRPr>
          </a:p>
        </p:txBody>
      </p:sp>
      <p:sp>
        <p:nvSpPr>
          <p:cNvPr id="34822" name="矩形 20"/>
          <p:cNvSpPr/>
          <p:nvPr/>
        </p:nvSpPr>
        <p:spPr>
          <a:xfrm>
            <a:off x="3965575" y="6243638"/>
            <a:ext cx="2320925" cy="414337"/>
          </a:xfrm>
          <a:prstGeom prst="rect">
            <a:avLst/>
          </a:prstGeom>
          <a:solidFill>
            <a:srgbClr val="3A7630">
              <a:alpha val="76077"/>
            </a:srgb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solidFill>
                <a:srgbClr val="FFFFFF"/>
              </a:solidFill>
            </a:endParaRPr>
          </a:p>
        </p:txBody>
      </p:sp>
      <p:sp>
        <p:nvSpPr>
          <p:cNvPr id="34823" name="标题 1"/>
          <p:cNvSpPr txBox="1"/>
          <p:nvPr/>
        </p:nvSpPr>
        <p:spPr>
          <a:xfrm>
            <a:off x="3997325" y="6272213"/>
            <a:ext cx="2414588" cy="385762"/>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en-US" altLang="zh-CN" sz="2000" dirty="0">
                <a:solidFill>
                  <a:schemeClr val="bg1"/>
                </a:solidFill>
              </a:rPr>
              <a:t>Add</a:t>
            </a:r>
            <a:r>
              <a:rPr lang="zh-CN" altLang="en-US" sz="2000" dirty="0">
                <a:solidFill>
                  <a:schemeClr val="bg1"/>
                </a:solidFill>
              </a:rPr>
              <a:t> </a:t>
            </a:r>
            <a:r>
              <a:rPr lang="en-US" altLang="zh-CN" sz="2000" dirty="0">
                <a:solidFill>
                  <a:schemeClr val="bg1"/>
                </a:solidFill>
              </a:rPr>
              <a:t>your description</a:t>
            </a:r>
          </a:p>
        </p:txBody>
      </p:sp>
      <p:sp>
        <p:nvSpPr>
          <p:cNvPr id="34824" name="标题 1"/>
          <p:cNvSpPr txBox="1"/>
          <p:nvPr/>
        </p:nvSpPr>
        <p:spPr>
          <a:xfrm>
            <a:off x="6629583" y="6158378"/>
            <a:ext cx="4806950" cy="576263"/>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indent="0" eaLnBrk="1" hangingPunct="1">
              <a:lnSpc>
                <a:spcPct val="100000"/>
              </a:lnSpc>
              <a:spcBef>
                <a:spcPct val="0"/>
              </a:spcBef>
              <a:buNone/>
            </a:pPr>
            <a:r>
              <a:rPr lang="zh-CN" altLang="en-US" sz="2000" dirty="0">
                <a:solidFill>
                  <a:srgbClr val="3A7630"/>
                </a:solidFill>
                <a:latin typeface="方正兰亭黑简体" panose="02000000000000000000" pitchFamily="2" charset="-122"/>
              </a:rPr>
              <a:t>这里为</a:t>
            </a:r>
            <a:r>
              <a:rPr lang="zh-CN" altLang="zh-CN" sz="2000" dirty="0">
                <a:solidFill>
                  <a:srgbClr val="3A7630"/>
                </a:solidFill>
                <a:latin typeface="方正兰亭黑简体" panose="02000000000000000000" pitchFamily="2" charset="-122"/>
              </a:rPr>
              <a:t>名为</a:t>
            </a:r>
            <a:r>
              <a:rPr lang="en-US" altLang="zh-CN" sz="2000" dirty="0">
                <a:solidFill>
                  <a:srgbClr val="3A7630"/>
                </a:solidFill>
                <a:latin typeface="方正兰亭黑简体" panose="02000000000000000000" pitchFamily="2" charset="-122"/>
              </a:rPr>
              <a:t>“</a:t>
            </a:r>
            <a:r>
              <a:rPr lang="zh-CN" altLang="zh-CN" sz="2000" dirty="0">
                <a:solidFill>
                  <a:srgbClr val="3A7630"/>
                </a:solidFill>
                <a:latin typeface="方正兰亭黑简体" panose="02000000000000000000" pitchFamily="2" charset="-122"/>
                <a:sym typeface="+mn-ea"/>
              </a:rPr>
              <a:t>张三</a:t>
            </a:r>
            <a:r>
              <a:rPr lang="en-US" altLang="zh-CN" sz="2000" dirty="0">
                <a:solidFill>
                  <a:srgbClr val="3A7630"/>
                </a:solidFill>
                <a:latin typeface="方正兰亭黑简体" panose="02000000000000000000" pitchFamily="2" charset="-122"/>
              </a:rPr>
              <a:t>”</a:t>
            </a:r>
            <a:r>
              <a:rPr lang="zh-CN" altLang="en-US" sz="2000" dirty="0">
                <a:solidFill>
                  <a:srgbClr val="3A7630"/>
                </a:solidFill>
                <a:latin typeface="方正兰亭黑简体" panose="02000000000000000000" pitchFamily="2" charset="-122"/>
              </a:rPr>
              <a:t>的用户发布钓点</a:t>
            </a:r>
            <a:r>
              <a:rPr lang="zh-CN" altLang="zh-CN" sz="2000" dirty="0">
                <a:solidFill>
                  <a:srgbClr val="3A7630"/>
                </a:solidFill>
                <a:latin typeface="方正兰亭黑简体" panose="02000000000000000000" pitchFamily="2" charset="-122"/>
              </a:rPr>
              <a:t>。</a:t>
            </a:r>
          </a:p>
        </p:txBody>
      </p:sp>
      <p:grpSp>
        <p:nvGrpSpPr>
          <p:cNvPr id="34825" name="弦形 24"/>
          <p:cNvGrpSpPr/>
          <p:nvPr/>
        </p:nvGrpSpPr>
        <p:grpSpPr>
          <a:xfrm>
            <a:off x="3638917" y="3097213"/>
            <a:ext cx="731488" cy="854075"/>
            <a:chOff x="0" y="0"/>
            <a:chExt cx="731581" cy="853440"/>
          </a:xfrm>
        </p:grpSpPr>
        <p:pic>
          <p:nvPicPr>
            <p:cNvPr id="34835" name="弦形 24"/>
            <p:cNvPicPr/>
            <p:nvPr/>
          </p:nvPicPr>
          <p:blipFill>
            <a:blip r:embed="rId3"/>
            <a:stretch>
              <a:fillRect/>
            </a:stretch>
          </p:blipFill>
          <p:spPr>
            <a:xfrm>
              <a:off x="0" y="0"/>
              <a:ext cx="493776" cy="853440"/>
            </a:xfrm>
            <a:prstGeom prst="rect">
              <a:avLst/>
            </a:prstGeom>
            <a:noFill/>
            <a:ln w="9525">
              <a:noFill/>
            </a:ln>
          </p:spPr>
        </p:pic>
        <p:sp>
          <p:nvSpPr>
            <p:cNvPr id="34836" name="Text Box 27"/>
            <p:cNvSpPr txBox="1"/>
            <p:nvPr/>
          </p:nvSpPr>
          <p:spPr>
            <a:xfrm rot="2231197">
              <a:off x="128781" y="125437"/>
              <a:ext cx="602800" cy="601678"/>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grpSp>
      <p:sp>
        <p:nvSpPr>
          <p:cNvPr id="34826" name="燕尾形 25"/>
          <p:cNvSpPr/>
          <p:nvPr/>
        </p:nvSpPr>
        <p:spPr>
          <a:xfrm rot="10800000">
            <a:off x="3810258" y="3335873"/>
            <a:ext cx="222250" cy="377825"/>
          </a:xfrm>
          <a:prstGeom prst="chevron">
            <a:avLst>
              <a:gd name="adj" fmla="val 88888"/>
            </a:avLst>
          </a:prstGeom>
          <a:solidFill>
            <a:srgbClr val="3A7630"/>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p>
        </p:txBody>
      </p:sp>
      <p:sp>
        <p:nvSpPr>
          <p:cNvPr id="34827" name="标题 1"/>
          <p:cNvSpPr txBox="1"/>
          <p:nvPr/>
        </p:nvSpPr>
        <p:spPr>
          <a:xfrm>
            <a:off x="6480175" y="4314825"/>
            <a:ext cx="5387975" cy="625475"/>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endParaRPr lang="en-US" altLang="x-none" sz="1400" dirty="0">
              <a:solidFill>
                <a:srgbClr val="3A7630"/>
              </a:solidFill>
              <a:latin typeface="方正兰亭黑简体" panose="02000000000000000000" pitchFamily="2" charset="-122"/>
            </a:endParaRPr>
          </a:p>
        </p:txBody>
      </p:sp>
      <p:grpSp>
        <p:nvGrpSpPr>
          <p:cNvPr id="34828" name="组合 27"/>
          <p:cNvGrpSpPr/>
          <p:nvPr/>
        </p:nvGrpSpPr>
        <p:grpSpPr>
          <a:xfrm>
            <a:off x="4491096" y="230155"/>
            <a:ext cx="5132854" cy="430580"/>
            <a:chOff x="6364288" y="349250"/>
            <a:chExt cx="5132854" cy="430580"/>
          </a:xfrm>
        </p:grpSpPr>
        <p:sp>
          <p:nvSpPr>
            <p:cNvPr id="34829" name="矩形 2"/>
            <p:cNvSpPr/>
            <p:nvPr/>
          </p:nvSpPr>
          <p:spPr>
            <a:xfrm>
              <a:off x="10562942" y="365493"/>
              <a:ext cx="925512" cy="414337"/>
            </a:xfrm>
            <a:prstGeom prst="rect">
              <a:avLst/>
            </a:prstGeom>
            <a:solidFill>
              <a:srgbClr val="3A7630">
                <a:alpha val="54117"/>
              </a:srgb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solidFill>
                  <a:srgbClr val="3A7630"/>
                </a:solidFill>
              </a:endParaRPr>
            </a:p>
          </p:txBody>
        </p:sp>
        <p:sp>
          <p:nvSpPr>
            <p:cNvPr id="34830" name="标题 1"/>
            <p:cNvSpPr txBox="1"/>
            <p:nvPr/>
          </p:nvSpPr>
          <p:spPr>
            <a:xfrm>
              <a:off x="7297738" y="349250"/>
              <a:ext cx="908050" cy="412750"/>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zh-CN" altLang="en-US" sz="2000" dirty="0" smtClean="0">
                  <a:solidFill>
                    <a:srgbClr val="3A7630"/>
                  </a:solidFill>
                  <a:latin typeface="Calibri Light" panose="020F0302020204030204" pitchFamily="34" charset="0"/>
                </a:rPr>
                <a:t>类图</a:t>
              </a:r>
              <a:endParaRPr lang="zh-CN" altLang="en-US" sz="2000" dirty="0">
                <a:solidFill>
                  <a:srgbClr val="3A7630"/>
                </a:solidFill>
                <a:latin typeface="Calibri Light" panose="020F0302020204030204" pitchFamily="34" charset="0"/>
              </a:endParaRPr>
            </a:p>
          </p:txBody>
        </p:sp>
        <p:sp>
          <p:nvSpPr>
            <p:cNvPr id="34831" name="标题 1"/>
            <p:cNvSpPr txBox="1"/>
            <p:nvPr/>
          </p:nvSpPr>
          <p:spPr>
            <a:xfrm>
              <a:off x="6364288" y="349250"/>
              <a:ext cx="771525" cy="412750"/>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en-US" altLang="zh-CN" sz="2000" dirty="0">
                  <a:solidFill>
                    <a:srgbClr val="3A7630"/>
                  </a:solidFill>
                  <a:latin typeface="Calibri Light" panose="020F0302020204030204" pitchFamily="34" charset="0"/>
                </a:rPr>
                <a:t>Index</a:t>
              </a:r>
              <a:endParaRPr lang="zh-CN" altLang="en-US" sz="2000" dirty="0">
                <a:solidFill>
                  <a:srgbClr val="3A7630"/>
                </a:solidFill>
                <a:latin typeface="Calibri Light" panose="020F0302020204030204" pitchFamily="34" charset="0"/>
              </a:endParaRPr>
            </a:p>
          </p:txBody>
        </p:sp>
        <p:sp>
          <p:nvSpPr>
            <p:cNvPr id="34832" name="标题 1"/>
            <p:cNvSpPr txBox="1"/>
            <p:nvPr/>
          </p:nvSpPr>
          <p:spPr>
            <a:xfrm>
              <a:off x="8287944" y="357626"/>
              <a:ext cx="1020762" cy="412750"/>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indent="0" eaLnBrk="1" hangingPunct="1">
                <a:spcBef>
                  <a:spcPct val="0"/>
                </a:spcBef>
                <a:buNone/>
              </a:pPr>
              <a:r>
                <a:rPr lang="zh-CN" altLang="en-US" sz="2000" dirty="0">
                  <a:solidFill>
                    <a:srgbClr val="3A7630"/>
                  </a:solidFill>
                  <a:latin typeface="Calibri Light" panose="020F0302020204030204" pitchFamily="34" charset="0"/>
                </a:rPr>
                <a:t>顺序图</a:t>
              </a:r>
            </a:p>
          </p:txBody>
        </p:sp>
        <p:sp>
          <p:nvSpPr>
            <p:cNvPr id="34833" name="标题 1"/>
            <p:cNvSpPr txBox="1"/>
            <p:nvPr/>
          </p:nvSpPr>
          <p:spPr>
            <a:xfrm>
              <a:off x="9374311" y="349250"/>
              <a:ext cx="956499" cy="412750"/>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zh-CN" altLang="en-US" sz="2000" dirty="0">
                  <a:solidFill>
                    <a:srgbClr val="3A7630"/>
                  </a:solidFill>
                  <a:latin typeface="Calibri Light" panose="020F0302020204030204" pitchFamily="34" charset="0"/>
                </a:rPr>
                <a:t>协作图</a:t>
              </a:r>
            </a:p>
          </p:txBody>
        </p:sp>
        <p:sp>
          <p:nvSpPr>
            <p:cNvPr id="34834" name="标题 1"/>
            <p:cNvSpPr txBox="1"/>
            <p:nvPr/>
          </p:nvSpPr>
          <p:spPr>
            <a:xfrm>
              <a:off x="10504487" y="349250"/>
              <a:ext cx="992655" cy="412750"/>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zh-CN" altLang="en-US" sz="2000" dirty="0" smtClean="0">
                  <a:solidFill>
                    <a:schemeClr val="bg1"/>
                  </a:solidFill>
                  <a:latin typeface="Calibri Light" panose="020F0302020204030204" pitchFamily="34" charset="0"/>
                </a:rPr>
                <a:t>对象图</a:t>
              </a:r>
              <a:endParaRPr lang="zh-CN" altLang="en-US" sz="2000" dirty="0">
                <a:solidFill>
                  <a:schemeClr val="bg1"/>
                </a:solidFill>
                <a:latin typeface="Calibri Light" panose="020F0302020204030204" pitchFamily="34" charset="0"/>
              </a:endParaRPr>
            </a:p>
          </p:txBody>
        </p:sp>
      </p:grpSp>
      <p:pic>
        <p:nvPicPr>
          <p:cNvPr id="29" name="图片 28"/>
          <p:cNvPicPr>
            <a:picLocks noChangeAspect="1"/>
          </p:cNvPicPr>
          <p:nvPr/>
        </p:nvPicPr>
        <p:blipFill>
          <a:blip r:embed="rId4"/>
          <a:stretch>
            <a:fillRect/>
          </a:stretch>
        </p:blipFill>
        <p:spPr>
          <a:xfrm>
            <a:off x="4532167" y="2512874"/>
            <a:ext cx="7107755" cy="3645504"/>
          </a:xfrm>
          <a:prstGeom prst="rect">
            <a:avLst/>
          </a:prstGeom>
        </p:spPr>
      </p:pic>
      <p:sp>
        <p:nvSpPr>
          <p:cNvPr id="2" name="矩形 1"/>
          <p:cNvSpPr/>
          <p:nvPr/>
        </p:nvSpPr>
        <p:spPr>
          <a:xfrm>
            <a:off x="9711412" y="228568"/>
            <a:ext cx="954107" cy="400110"/>
          </a:xfrm>
          <a:prstGeom prst="rect">
            <a:avLst/>
          </a:prstGeom>
        </p:spPr>
        <p:txBody>
          <a:bodyPr wrap="none">
            <a:spAutoFit/>
          </a:bodyPr>
          <a:lstStyle/>
          <a:p>
            <a:pPr lvl="0" eaLnBrk="1" hangingPunct="1"/>
            <a:r>
              <a:rPr lang="zh-CN" altLang="en-US" sz="2000" dirty="0" smtClean="0">
                <a:solidFill>
                  <a:srgbClr val="3A7630"/>
                </a:solidFill>
                <a:latin typeface="Calibri Light" panose="020F0302020204030204" pitchFamily="34" charset="0"/>
              </a:rPr>
              <a:t>状态图</a:t>
            </a:r>
            <a:endParaRPr lang="zh-CN" altLang="en-US" sz="2000" dirty="0">
              <a:solidFill>
                <a:srgbClr val="3A7630"/>
              </a:solidFill>
              <a:latin typeface="Calibri Light" panose="020F0302020204030204" pitchFamily="34" charset="0"/>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818" name="组合 1"/>
          <p:cNvGrpSpPr>
            <a:grpSpLocks noChangeAspect="1"/>
          </p:cNvGrpSpPr>
          <p:nvPr/>
        </p:nvGrpSpPr>
        <p:grpSpPr>
          <a:xfrm>
            <a:off x="4048913" y="-13970"/>
            <a:ext cx="8111972" cy="6892925"/>
            <a:chOff x="0" y="0"/>
            <a:chExt cx="3495622" cy="5184214"/>
          </a:xfrm>
        </p:grpSpPr>
        <p:grpSp>
          <p:nvGrpSpPr>
            <p:cNvPr id="34837" name="组合 9"/>
            <p:cNvGrpSpPr>
              <a:grpSpLocks noChangeAspect="1"/>
            </p:cNvGrpSpPr>
            <p:nvPr/>
          </p:nvGrpSpPr>
          <p:grpSpPr>
            <a:xfrm>
              <a:off x="0" y="0"/>
              <a:ext cx="3495622" cy="3451869"/>
              <a:chOff x="0" y="0"/>
              <a:chExt cx="3445828" cy="3459281"/>
            </a:xfrm>
          </p:grpSpPr>
          <p:pic>
            <p:nvPicPr>
              <p:cNvPr id="34841" name="Picture 5"/>
              <p:cNvPicPr>
                <a:picLocks noChangeAspect="1"/>
              </p:cNvPicPr>
              <p:nvPr/>
            </p:nvPicPr>
            <p:blipFill>
              <a:blip r:embed="rId2"/>
              <a:stretch>
                <a:fillRect/>
              </a:stretch>
            </p:blipFill>
            <p:spPr>
              <a:xfrm>
                <a:off x="0" y="0"/>
                <a:ext cx="1728788" cy="1728788"/>
              </a:xfrm>
              <a:prstGeom prst="rect">
                <a:avLst/>
              </a:prstGeom>
              <a:noFill/>
              <a:ln w="9525">
                <a:noFill/>
              </a:ln>
            </p:spPr>
          </p:pic>
          <p:pic>
            <p:nvPicPr>
              <p:cNvPr id="34842" name="Picture 5"/>
              <p:cNvPicPr>
                <a:picLocks noChangeAspect="1"/>
              </p:cNvPicPr>
              <p:nvPr/>
            </p:nvPicPr>
            <p:blipFill>
              <a:blip r:embed="rId2"/>
              <a:stretch>
                <a:fillRect/>
              </a:stretch>
            </p:blipFill>
            <p:spPr>
              <a:xfrm>
                <a:off x="1717040" y="0"/>
                <a:ext cx="1728788" cy="1728788"/>
              </a:xfrm>
              <a:prstGeom prst="rect">
                <a:avLst/>
              </a:prstGeom>
              <a:noFill/>
              <a:ln w="9525">
                <a:noFill/>
              </a:ln>
            </p:spPr>
          </p:pic>
          <p:pic>
            <p:nvPicPr>
              <p:cNvPr id="34843" name="Picture 5"/>
              <p:cNvPicPr>
                <a:picLocks noChangeAspect="1"/>
              </p:cNvPicPr>
              <p:nvPr/>
            </p:nvPicPr>
            <p:blipFill>
              <a:blip r:embed="rId2"/>
              <a:stretch>
                <a:fillRect/>
              </a:stretch>
            </p:blipFill>
            <p:spPr>
              <a:xfrm>
                <a:off x="5297" y="1730493"/>
                <a:ext cx="1728788" cy="1728788"/>
              </a:xfrm>
              <a:prstGeom prst="rect">
                <a:avLst/>
              </a:prstGeom>
              <a:noFill/>
              <a:ln w="9525">
                <a:noFill/>
              </a:ln>
            </p:spPr>
          </p:pic>
          <p:pic>
            <p:nvPicPr>
              <p:cNvPr id="34844" name="Picture 5"/>
              <p:cNvPicPr>
                <a:picLocks noChangeAspect="1"/>
              </p:cNvPicPr>
              <p:nvPr/>
            </p:nvPicPr>
            <p:blipFill>
              <a:blip r:embed="rId2"/>
              <a:stretch>
                <a:fillRect/>
              </a:stretch>
            </p:blipFill>
            <p:spPr>
              <a:xfrm>
                <a:off x="1717040" y="1714938"/>
                <a:ext cx="1728788" cy="1728788"/>
              </a:xfrm>
              <a:prstGeom prst="rect">
                <a:avLst/>
              </a:prstGeom>
              <a:noFill/>
              <a:ln w="9525">
                <a:noFill/>
              </a:ln>
            </p:spPr>
          </p:pic>
        </p:grpSp>
        <p:grpSp>
          <p:nvGrpSpPr>
            <p:cNvPr id="34838" name="组合 13"/>
            <p:cNvGrpSpPr>
              <a:grpSpLocks noChangeAspect="1"/>
            </p:cNvGrpSpPr>
            <p:nvPr/>
          </p:nvGrpSpPr>
          <p:grpSpPr>
            <a:xfrm>
              <a:off x="2158" y="3406296"/>
              <a:ext cx="3493463" cy="1777918"/>
              <a:chOff x="0" y="-15390"/>
              <a:chExt cx="3443700" cy="1781736"/>
            </a:xfrm>
          </p:grpSpPr>
          <p:pic>
            <p:nvPicPr>
              <p:cNvPr id="34839" name="Picture 5"/>
              <p:cNvPicPr>
                <a:picLocks noChangeAspect="1"/>
              </p:cNvPicPr>
              <p:nvPr/>
            </p:nvPicPr>
            <p:blipFill>
              <a:blip r:embed="rId2"/>
              <a:stretch>
                <a:fillRect/>
              </a:stretch>
            </p:blipFill>
            <p:spPr>
              <a:xfrm>
                <a:off x="0" y="11084"/>
                <a:ext cx="1728788" cy="1755262"/>
              </a:xfrm>
              <a:prstGeom prst="rect">
                <a:avLst/>
              </a:prstGeom>
              <a:noFill/>
              <a:ln w="9525">
                <a:noFill/>
              </a:ln>
            </p:spPr>
          </p:pic>
          <p:pic>
            <p:nvPicPr>
              <p:cNvPr id="34840" name="Picture 5"/>
              <p:cNvPicPr>
                <a:picLocks noChangeAspect="1"/>
              </p:cNvPicPr>
              <p:nvPr/>
            </p:nvPicPr>
            <p:blipFill>
              <a:blip r:embed="rId2"/>
              <a:stretch>
                <a:fillRect/>
              </a:stretch>
            </p:blipFill>
            <p:spPr>
              <a:xfrm>
                <a:off x="1714912" y="-15390"/>
                <a:ext cx="1728788" cy="1781736"/>
              </a:xfrm>
              <a:prstGeom prst="rect">
                <a:avLst/>
              </a:prstGeom>
              <a:noFill/>
              <a:ln w="9525">
                <a:noFill/>
              </a:ln>
            </p:spPr>
          </p:pic>
        </p:grpSp>
      </p:grpSp>
      <p:sp>
        <p:nvSpPr>
          <p:cNvPr id="34819" name="文本框 11"/>
          <p:cNvSpPr txBox="1"/>
          <p:nvPr/>
        </p:nvSpPr>
        <p:spPr>
          <a:xfrm>
            <a:off x="4449593" y="642905"/>
            <a:ext cx="1723549" cy="707886"/>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r>
              <a:rPr lang="zh-CN" altLang="en-US" sz="4000" dirty="0" smtClean="0">
                <a:solidFill>
                  <a:srgbClr val="3A7630"/>
                </a:solidFill>
                <a:latin typeface="方正兰亭粗黑简体" panose="02000000000000000000" pitchFamily="2" charset="-122"/>
                <a:ea typeface="方正兰亭粗黑简体" panose="02000000000000000000" pitchFamily="2" charset="-122"/>
              </a:rPr>
              <a:t>状态图</a:t>
            </a:r>
            <a:endParaRPr lang="zh-CN" altLang="en-US" sz="4000" dirty="0">
              <a:solidFill>
                <a:srgbClr val="3A7630"/>
              </a:solidFill>
              <a:latin typeface="方正兰亭粗黑简体" panose="02000000000000000000" pitchFamily="2" charset="-122"/>
              <a:ea typeface="方正兰亭粗黑简体" panose="02000000000000000000" pitchFamily="2" charset="-122"/>
            </a:endParaRPr>
          </a:p>
        </p:txBody>
      </p:sp>
      <p:sp>
        <p:nvSpPr>
          <p:cNvPr id="34821" name="标题 1"/>
          <p:cNvSpPr txBox="1"/>
          <p:nvPr/>
        </p:nvSpPr>
        <p:spPr>
          <a:xfrm>
            <a:off x="4491096" y="1751015"/>
            <a:ext cx="6827164" cy="700541"/>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indent="0" eaLnBrk="1" hangingPunct="1">
              <a:lnSpc>
                <a:spcPct val="100000"/>
              </a:lnSpc>
              <a:spcBef>
                <a:spcPct val="0"/>
              </a:spcBef>
              <a:buNone/>
            </a:pPr>
            <a:r>
              <a:rPr lang="zh-CN" altLang="en-US" sz="2000" dirty="0">
                <a:solidFill>
                  <a:srgbClr val="3A7630"/>
                </a:solidFill>
                <a:latin typeface="方正兰亭粗黑简体" panose="02000000000000000000" pitchFamily="2" charset="-122"/>
                <a:ea typeface="方正兰亭粗黑简体" panose="02000000000000000000" pitchFamily="2" charset="-122"/>
              </a:rPr>
              <a:t>状态图</a:t>
            </a:r>
            <a:r>
              <a:rPr lang="en-US" altLang="zh-CN" sz="2000" dirty="0">
                <a:solidFill>
                  <a:srgbClr val="3A7630"/>
                </a:solidFill>
                <a:latin typeface="方正兰亭粗黑简体" panose="02000000000000000000" pitchFamily="2" charset="-122"/>
                <a:ea typeface="方正兰亭粗黑简体" panose="02000000000000000000" pitchFamily="2" charset="-122"/>
              </a:rPr>
              <a:t>(</a:t>
            </a:r>
            <a:r>
              <a:rPr lang="en-US" altLang="zh-CN" sz="2000" dirty="0" err="1">
                <a:solidFill>
                  <a:srgbClr val="3A7630"/>
                </a:solidFill>
                <a:latin typeface="方正兰亭粗黑简体" panose="02000000000000000000" pitchFamily="2" charset="-122"/>
                <a:ea typeface="方正兰亭粗黑简体" panose="02000000000000000000" pitchFamily="2" charset="-122"/>
              </a:rPr>
              <a:t>statechart</a:t>
            </a:r>
            <a:r>
              <a:rPr lang="en-US" altLang="zh-CN" sz="2000" dirty="0">
                <a:solidFill>
                  <a:srgbClr val="3A7630"/>
                </a:solidFill>
                <a:latin typeface="方正兰亭粗黑简体" panose="02000000000000000000" pitchFamily="2" charset="-122"/>
                <a:ea typeface="方正兰亭粗黑简体" panose="02000000000000000000" pitchFamily="2" charset="-122"/>
              </a:rPr>
              <a:t> diagram</a:t>
            </a:r>
            <a:r>
              <a:rPr lang="en-US" altLang="zh-CN" sz="2000" dirty="0" smtClean="0">
                <a:solidFill>
                  <a:srgbClr val="3A7630"/>
                </a:solidFill>
                <a:latin typeface="方正兰亭粗黑简体" panose="02000000000000000000" pitchFamily="2" charset="-122"/>
                <a:ea typeface="方正兰亭粗黑简体" panose="02000000000000000000" pitchFamily="2" charset="-122"/>
              </a:rPr>
              <a:t>)</a:t>
            </a:r>
            <a:r>
              <a:rPr lang="zh-CN" altLang="en-US" sz="2000" dirty="0" smtClean="0">
                <a:solidFill>
                  <a:srgbClr val="3A7630"/>
                </a:solidFill>
                <a:latin typeface="方正兰亭粗黑简体" panose="02000000000000000000" pitchFamily="2" charset="-122"/>
                <a:ea typeface="方正兰亭粗黑简体" panose="02000000000000000000" pitchFamily="2" charset="-122"/>
              </a:rPr>
              <a:t>用</a:t>
            </a:r>
            <a:r>
              <a:rPr lang="zh-CN" altLang="en-US" sz="2000" dirty="0">
                <a:solidFill>
                  <a:srgbClr val="3A7630"/>
                </a:solidFill>
                <a:latin typeface="方正兰亭粗黑简体" panose="02000000000000000000" pitchFamily="2" charset="-122"/>
                <a:ea typeface="方正兰亭粗黑简体" panose="02000000000000000000" pitchFamily="2" charset="-122"/>
              </a:rPr>
              <a:t>来描述一个特定的对象所有可能的状态</a:t>
            </a:r>
            <a:r>
              <a:rPr lang="en-US" altLang="zh-CN" sz="2000" dirty="0">
                <a:solidFill>
                  <a:srgbClr val="3A7630"/>
                </a:solidFill>
                <a:latin typeface="方正兰亭粗黑简体" panose="02000000000000000000" pitchFamily="2" charset="-122"/>
                <a:ea typeface="方正兰亭粗黑简体" panose="02000000000000000000" pitchFamily="2" charset="-122"/>
              </a:rPr>
              <a:t>,</a:t>
            </a:r>
            <a:r>
              <a:rPr lang="zh-CN" altLang="en-US" sz="2000" dirty="0">
                <a:solidFill>
                  <a:srgbClr val="3A7630"/>
                </a:solidFill>
                <a:latin typeface="方正兰亭粗黑简体" panose="02000000000000000000" pitchFamily="2" charset="-122"/>
                <a:ea typeface="方正兰亭粗黑简体" panose="02000000000000000000" pitchFamily="2" charset="-122"/>
              </a:rPr>
              <a:t>以及由于各种事件的发生而引起的状态之间的转移和变化。</a:t>
            </a:r>
            <a:br>
              <a:rPr lang="zh-CN" altLang="en-US" sz="2000" dirty="0">
                <a:solidFill>
                  <a:srgbClr val="3A7630"/>
                </a:solidFill>
                <a:latin typeface="方正兰亭粗黑简体" panose="02000000000000000000" pitchFamily="2" charset="-122"/>
                <a:ea typeface="方正兰亭粗黑简体" panose="02000000000000000000" pitchFamily="2" charset="-122"/>
              </a:rPr>
            </a:br>
            <a:r>
              <a:rPr lang="zh-CN" altLang="en-US" sz="2000" dirty="0">
                <a:solidFill>
                  <a:srgbClr val="3A7630"/>
                </a:solidFill>
                <a:latin typeface="方正兰亭粗黑简体" panose="02000000000000000000" pitchFamily="2" charset="-122"/>
                <a:ea typeface="方正兰亭粗黑简体" panose="02000000000000000000" pitchFamily="2" charset="-122"/>
              </a:rPr>
              <a:t>并不是所有的类都需要画状态图，有明确意义的状态，在不同状态下行为有所不同的类才需要画状态图</a:t>
            </a:r>
            <a:endParaRPr lang="en-US" altLang="zh-CN" sz="2000" dirty="0">
              <a:solidFill>
                <a:srgbClr val="3A7630"/>
              </a:solidFill>
              <a:latin typeface="方正兰亭粗黑简体" panose="02000000000000000000" pitchFamily="2" charset="-122"/>
              <a:ea typeface="方正兰亭粗黑简体" panose="02000000000000000000" pitchFamily="2" charset="-122"/>
            </a:endParaRPr>
          </a:p>
        </p:txBody>
      </p:sp>
      <p:sp>
        <p:nvSpPr>
          <p:cNvPr id="34822" name="矩形 20"/>
          <p:cNvSpPr/>
          <p:nvPr/>
        </p:nvSpPr>
        <p:spPr>
          <a:xfrm>
            <a:off x="3965575" y="6243638"/>
            <a:ext cx="2320925" cy="414337"/>
          </a:xfrm>
          <a:prstGeom prst="rect">
            <a:avLst/>
          </a:prstGeom>
          <a:solidFill>
            <a:srgbClr val="3A7630">
              <a:alpha val="76077"/>
            </a:srgb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solidFill>
                <a:srgbClr val="FFFFFF"/>
              </a:solidFill>
            </a:endParaRPr>
          </a:p>
        </p:txBody>
      </p:sp>
      <p:sp>
        <p:nvSpPr>
          <p:cNvPr id="34823" name="标题 1"/>
          <p:cNvSpPr txBox="1"/>
          <p:nvPr/>
        </p:nvSpPr>
        <p:spPr>
          <a:xfrm>
            <a:off x="3997325" y="6272213"/>
            <a:ext cx="2414588" cy="385762"/>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en-US" altLang="zh-CN" sz="2000" dirty="0">
                <a:solidFill>
                  <a:schemeClr val="bg1"/>
                </a:solidFill>
              </a:rPr>
              <a:t>Add</a:t>
            </a:r>
            <a:r>
              <a:rPr lang="zh-CN" altLang="en-US" sz="2000" dirty="0">
                <a:solidFill>
                  <a:schemeClr val="bg1"/>
                </a:solidFill>
              </a:rPr>
              <a:t> </a:t>
            </a:r>
            <a:r>
              <a:rPr lang="en-US" altLang="zh-CN" sz="2000" dirty="0">
                <a:solidFill>
                  <a:schemeClr val="bg1"/>
                </a:solidFill>
              </a:rPr>
              <a:t>your description</a:t>
            </a:r>
          </a:p>
        </p:txBody>
      </p:sp>
      <p:sp>
        <p:nvSpPr>
          <p:cNvPr id="34824" name="标题 1"/>
          <p:cNvSpPr txBox="1"/>
          <p:nvPr/>
        </p:nvSpPr>
        <p:spPr>
          <a:xfrm>
            <a:off x="6648450" y="6158230"/>
            <a:ext cx="5512435" cy="576580"/>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indent="0" eaLnBrk="1" hangingPunct="1">
              <a:lnSpc>
                <a:spcPct val="100000"/>
              </a:lnSpc>
              <a:spcBef>
                <a:spcPct val="0"/>
              </a:spcBef>
              <a:buNone/>
            </a:pPr>
            <a:r>
              <a:rPr lang="zh-CN" sz="2000" dirty="0">
                <a:solidFill>
                  <a:srgbClr val="3A7630"/>
                </a:solidFill>
                <a:latin typeface="方正兰亭黑简体" panose="02000000000000000000" pitchFamily="2" charset="-122"/>
                <a:sym typeface="+mn-ea"/>
              </a:rPr>
              <a:t>这是钓友发起的一个活动所可能的状态的表示</a:t>
            </a:r>
            <a:endParaRPr lang="zh-CN" sz="2000" dirty="0">
              <a:solidFill>
                <a:srgbClr val="3A7630"/>
              </a:solidFill>
              <a:latin typeface="方正兰亭黑简体" panose="02000000000000000000" pitchFamily="2" charset="-122"/>
            </a:endParaRPr>
          </a:p>
        </p:txBody>
      </p:sp>
      <p:grpSp>
        <p:nvGrpSpPr>
          <p:cNvPr id="34825" name="弦形 24"/>
          <p:cNvGrpSpPr/>
          <p:nvPr/>
        </p:nvGrpSpPr>
        <p:grpSpPr>
          <a:xfrm>
            <a:off x="3638917" y="3097213"/>
            <a:ext cx="731488" cy="854075"/>
            <a:chOff x="0" y="0"/>
            <a:chExt cx="731581" cy="853440"/>
          </a:xfrm>
        </p:grpSpPr>
        <p:pic>
          <p:nvPicPr>
            <p:cNvPr id="34835" name="弦形 24"/>
            <p:cNvPicPr/>
            <p:nvPr/>
          </p:nvPicPr>
          <p:blipFill>
            <a:blip r:embed="rId3"/>
            <a:stretch>
              <a:fillRect/>
            </a:stretch>
          </p:blipFill>
          <p:spPr>
            <a:xfrm>
              <a:off x="0" y="0"/>
              <a:ext cx="493776" cy="853440"/>
            </a:xfrm>
            <a:prstGeom prst="rect">
              <a:avLst/>
            </a:prstGeom>
            <a:noFill/>
            <a:ln w="9525">
              <a:noFill/>
            </a:ln>
          </p:spPr>
        </p:pic>
        <p:sp>
          <p:nvSpPr>
            <p:cNvPr id="34836" name="Text Box 27"/>
            <p:cNvSpPr txBox="1"/>
            <p:nvPr/>
          </p:nvSpPr>
          <p:spPr>
            <a:xfrm rot="2231197">
              <a:off x="128781" y="125437"/>
              <a:ext cx="602800" cy="601678"/>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grpSp>
      <p:sp>
        <p:nvSpPr>
          <p:cNvPr id="34826" name="燕尾形 25"/>
          <p:cNvSpPr/>
          <p:nvPr/>
        </p:nvSpPr>
        <p:spPr>
          <a:xfrm rot="10800000">
            <a:off x="3810258" y="3335873"/>
            <a:ext cx="222250" cy="377825"/>
          </a:xfrm>
          <a:prstGeom prst="chevron">
            <a:avLst>
              <a:gd name="adj" fmla="val 88888"/>
            </a:avLst>
          </a:prstGeom>
          <a:solidFill>
            <a:srgbClr val="3A7630"/>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p>
        </p:txBody>
      </p:sp>
      <p:sp>
        <p:nvSpPr>
          <p:cNvPr id="34827" name="标题 1"/>
          <p:cNvSpPr txBox="1"/>
          <p:nvPr/>
        </p:nvSpPr>
        <p:spPr>
          <a:xfrm>
            <a:off x="6480175" y="4314825"/>
            <a:ext cx="5387975" cy="625475"/>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endParaRPr lang="en-US" altLang="x-none" sz="1400" dirty="0">
              <a:solidFill>
                <a:srgbClr val="3A7630"/>
              </a:solidFill>
              <a:latin typeface="方正兰亭黑简体" panose="02000000000000000000" pitchFamily="2" charset="-122"/>
            </a:endParaRPr>
          </a:p>
        </p:txBody>
      </p:sp>
      <p:grpSp>
        <p:nvGrpSpPr>
          <p:cNvPr id="34828" name="组合 27"/>
          <p:cNvGrpSpPr/>
          <p:nvPr/>
        </p:nvGrpSpPr>
        <p:grpSpPr>
          <a:xfrm>
            <a:off x="4491096" y="230155"/>
            <a:ext cx="6241945" cy="431041"/>
            <a:chOff x="6364288" y="349250"/>
            <a:chExt cx="6241945" cy="431041"/>
          </a:xfrm>
        </p:grpSpPr>
        <p:sp>
          <p:nvSpPr>
            <p:cNvPr id="34829" name="矩形 2"/>
            <p:cNvSpPr/>
            <p:nvPr/>
          </p:nvSpPr>
          <p:spPr>
            <a:xfrm>
              <a:off x="11567527" y="355635"/>
              <a:ext cx="925512" cy="414337"/>
            </a:xfrm>
            <a:prstGeom prst="rect">
              <a:avLst/>
            </a:prstGeom>
            <a:solidFill>
              <a:srgbClr val="3A7630">
                <a:alpha val="54117"/>
              </a:srgb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solidFill>
                  <a:srgbClr val="3A7630"/>
                </a:solidFill>
              </a:endParaRPr>
            </a:p>
          </p:txBody>
        </p:sp>
        <p:sp>
          <p:nvSpPr>
            <p:cNvPr id="34830" name="标题 1"/>
            <p:cNvSpPr txBox="1"/>
            <p:nvPr/>
          </p:nvSpPr>
          <p:spPr>
            <a:xfrm>
              <a:off x="7297738" y="349250"/>
              <a:ext cx="908050" cy="412750"/>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zh-CN" altLang="en-US" sz="2000" dirty="0" smtClean="0">
                  <a:solidFill>
                    <a:srgbClr val="3A7630"/>
                  </a:solidFill>
                  <a:latin typeface="Calibri Light" panose="020F0302020204030204" pitchFamily="34" charset="0"/>
                </a:rPr>
                <a:t>类图</a:t>
              </a:r>
              <a:endParaRPr lang="zh-CN" altLang="en-US" sz="2000" dirty="0">
                <a:solidFill>
                  <a:srgbClr val="3A7630"/>
                </a:solidFill>
                <a:latin typeface="Calibri Light" panose="020F0302020204030204" pitchFamily="34" charset="0"/>
              </a:endParaRPr>
            </a:p>
          </p:txBody>
        </p:sp>
        <p:sp>
          <p:nvSpPr>
            <p:cNvPr id="34831" name="标题 1"/>
            <p:cNvSpPr txBox="1"/>
            <p:nvPr/>
          </p:nvSpPr>
          <p:spPr>
            <a:xfrm>
              <a:off x="6364288" y="349250"/>
              <a:ext cx="771525" cy="412750"/>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en-US" altLang="zh-CN" sz="2000" dirty="0">
                  <a:solidFill>
                    <a:srgbClr val="3A7630"/>
                  </a:solidFill>
                  <a:latin typeface="Calibri Light" panose="020F0302020204030204" pitchFamily="34" charset="0"/>
                </a:rPr>
                <a:t>Index</a:t>
              </a:r>
              <a:endParaRPr lang="zh-CN" altLang="en-US" sz="2000" dirty="0">
                <a:solidFill>
                  <a:srgbClr val="3A7630"/>
                </a:solidFill>
                <a:latin typeface="Calibri Light" panose="020F0302020204030204" pitchFamily="34" charset="0"/>
              </a:endParaRPr>
            </a:p>
          </p:txBody>
        </p:sp>
        <p:sp>
          <p:nvSpPr>
            <p:cNvPr id="34832" name="标题 1"/>
            <p:cNvSpPr txBox="1"/>
            <p:nvPr/>
          </p:nvSpPr>
          <p:spPr>
            <a:xfrm>
              <a:off x="11589227" y="367541"/>
              <a:ext cx="1017006" cy="412750"/>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zh-CN" altLang="en-US" sz="2000" smtClean="0">
                  <a:solidFill>
                    <a:schemeClr val="bg1"/>
                  </a:solidFill>
                  <a:latin typeface="Calibri Light" panose="020F0302020204030204" pitchFamily="34" charset="0"/>
                </a:rPr>
                <a:t>状态图</a:t>
              </a:r>
              <a:endParaRPr lang="zh-CN" altLang="en-US" sz="2000" dirty="0">
                <a:solidFill>
                  <a:schemeClr val="bg1"/>
                </a:solidFill>
                <a:latin typeface="Calibri Light" panose="020F0302020204030204" pitchFamily="34" charset="0"/>
              </a:endParaRPr>
            </a:p>
          </p:txBody>
        </p:sp>
        <p:sp>
          <p:nvSpPr>
            <p:cNvPr id="34833" name="标题 1"/>
            <p:cNvSpPr txBox="1"/>
            <p:nvPr/>
          </p:nvSpPr>
          <p:spPr>
            <a:xfrm>
              <a:off x="9436100" y="349250"/>
              <a:ext cx="998002" cy="412750"/>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zh-CN" altLang="en-US" sz="2000" smtClean="0">
                  <a:solidFill>
                    <a:srgbClr val="3A7630"/>
                  </a:solidFill>
                  <a:latin typeface="Calibri Light" panose="020F0302020204030204" pitchFamily="34" charset="0"/>
                </a:rPr>
                <a:t>协作图</a:t>
              </a:r>
              <a:endParaRPr lang="zh-CN" altLang="en-US" sz="2000" dirty="0">
                <a:solidFill>
                  <a:srgbClr val="3A7630"/>
                </a:solidFill>
                <a:latin typeface="Calibri Light" panose="020F0302020204030204" pitchFamily="34" charset="0"/>
              </a:endParaRPr>
            </a:p>
          </p:txBody>
        </p:sp>
        <p:sp>
          <p:nvSpPr>
            <p:cNvPr id="34834" name="标题 1"/>
            <p:cNvSpPr txBox="1"/>
            <p:nvPr/>
          </p:nvSpPr>
          <p:spPr>
            <a:xfrm>
              <a:off x="10504487" y="349250"/>
              <a:ext cx="1014355" cy="412750"/>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zh-CN" altLang="en-US" sz="2000" smtClean="0">
                  <a:solidFill>
                    <a:srgbClr val="3A7630"/>
                  </a:solidFill>
                  <a:latin typeface="Calibri Light" panose="020F0302020204030204" pitchFamily="34" charset="0"/>
                </a:rPr>
                <a:t>对象图</a:t>
              </a:r>
              <a:endParaRPr lang="zh-CN" altLang="en-US" sz="2000" dirty="0">
                <a:solidFill>
                  <a:srgbClr val="3A7630"/>
                </a:solidFill>
                <a:latin typeface="Calibri Light" panose="020F0302020204030204" pitchFamily="34" charset="0"/>
              </a:endParaRPr>
            </a:p>
          </p:txBody>
        </p:sp>
      </p:grpSp>
      <p:sp>
        <p:nvSpPr>
          <p:cNvPr id="2" name="矩形 1"/>
          <p:cNvSpPr/>
          <p:nvPr/>
        </p:nvSpPr>
        <p:spPr>
          <a:xfrm>
            <a:off x="6361965" y="232161"/>
            <a:ext cx="954107" cy="400110"/>
          </a:xfrm>
          <a:prstGeom prst="rect">
            <a:avLst/>
          </a:prstGeom>
        </p:spPr>
        <p:txBody>
          <a:bodyPr wrap="none">
            <a:spAutoFit/>
          </a:bodyPr>
          <a:lstStyle/>
          <a:p>
            <a:pPr lvl="0" eaLnBrk="1" hangingPunct="1"/>
            <a:r>
              <a:rPr lang="zh-CN" altLang="en-US" sz="2000" dirty="0" smtClean="0">
                <a:solidFill>
                  <a:srgbClr val="3A7630"/>
                </a:solidFill>
                <a:latin typeface="Calibri Light" panose="020F0302020204030204" pitchFamily="34" charset="0"/>
              </a:rPr>
              <a:t>顺序图</a:t>
            </a:r>
            <a:endParaRPr lang="zh-CN" altLang="en-US" sz="2000" dirty="0">
              <a:solidFill>
                <a:srgbClr val="3A7630"/>
              </a:solidFill>
              <a:latin typeface="Calibri Light" panose="020F0302020204030204" pitchFamily="34" charset="0"/>
            </a:endParaRPr>
          </a:p>
        </p:txBody>
      </p:sp>
      <p:pic>
        <p:nvPicPr>
          <p:cNvPr id="3" name="图片 2" descr="0[OEP7}Y`8QUJ$LZ][}AL33"/>
          <p:cNvPicPr>
            <a:picLocks noChangeAspect="1"/>
          </p:cNvPicPr>
          <p:nvPr/>
        </p:nvPicPr>
        <p:blipFill>
          <a:blip r:embed="rId4"/>
          <a:stretch>
            <a:fillRect/>
          </a:stretch>
        </p:blipFill>
        <p:spPr>
          <a:xfrm>
            <a:off x="6739255" y="2938145"/>
            <a:ext cx="1892300" cy="3134360"/>
          </a:xfrm>
          <a:prstGeom prst="rect">
            <a:avLst/>
          </a:prstGeom>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平行四边形 1"/>
          <p:cNvSpPr/>
          <p:nvPr/>
        </p:nvSpPr>
        <p:spPr>
          <a:xfrm rot="-5400000">
            <a:off x="8135938" y="4337050"/>
            <a:ext cx="1309687" cy="566738"/>
          </a:xfrm>
          <a:prstGeom prst="parallelogram">
            <a:avLst>
              <a:gd name="adj" fmla="val 21590"/>
            </a:avLst>
          </a:prstGeom>
          <a:solidFill>
            <a:schemeClr val="bg1">
              <a:alpha val="39999"/>
            </a:scheme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solidFill>
                <a:srgbClr val="FFFFFF"/>
              </a:solidFill>
            </a:endParaRPr>
          </a:p>
        </p:txBody>
      </p:sp>
      <p:sp>
        <p:nvSpPr>
          <p:cNvPr id="37891" name="平行四边形 2"/>
          <p:cNvSpPr/>
          <p:nvPr/>
        </p:nvSpPr>
        <p:spPr>
          <a:xfrm rot="-5400000">
            <a:off x="4616450" y="1214438"/>
            <a:ext cx="2957513" cy="4718050"/>
          </a:xfrm>
          <a:prstGeom prst="parallelogram">
            <a:avLst>
              <a:gd name="adj" fmla="val 32134"/>
            </a:avLst>
          </a:prstGeom>
          <a:solidFill>
            <a:srgbClr val="16910D">
              <a:alpha val="41960"/>
            </a:srgb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solidFill>
                <a:srgbClr val="FFFFFF"/>
              </a:solidFill>
            </a:endParaRPr>
          </a:p>
        </p:txBody>
      </p:sp>
      <p:sp>
        <p:nvSpPr>
          <p:cNvPr id="37892" name="任意多边形 3"/>
          <p:cNvSpPr/>
          <p:nvPr/>
        </p:nvSpPr>
        <p:spPr>
          <a:xfrm rot="5400000" flipH="1">
            <a:off x="5132388" y="4348163"/>
            <a:ext cx="633412" cy="2038350"/>
          </a:xfrm>
          <a:custGeom>
            <a:avLst/>
            <a:gdLst/>
            <a:ahLst/>
            <a:cxnLst>
              <a:cxn ang="0">
                <a:pos x="92636" y="6273"/>
              </a:cxn>
              <a:cxn ang="0">
                <a:pos x="92435" y="0"/>
              </a:cxn>
              <a:cxn ang="0">
                <a:pos x="0" y="2552703"/>
              </a:cxn>
              <a:cxn ang="0">
                <a:pos x="92636" y="6273"/>
              </a:cxn>
            </a:cxnLst>
            <a:rect l="0" t="0" r="0" b="0"/>
            <a:pathLst>
              <a:path w="833603" h="1973870">
                <a:moveTo>
                  <a:pt x="833603" y="4851"/>
                </a:moveTo>
                <a:lnTo>
                  <a:pt x="831791" y="0"/>
                </a:lnTo>
                <a:lnTo>
                  <a:pt x="0" y="1973870"/>
                </a:lnTo>
                <a:lnTo>
                  <a:pt x="833603" y="4851"/>
                </a:lnTo>
                <a:close/>
              </a:path>
            </a:pathLst>
          </a:custGeom>
          <a:solidFill>
            <a:srgbClr val="4B86AA">
              <a:alpha val="61960"/>
            </a:srgbClr>
          </a:solidFill>
          <a:ln w="9525">
            <a:noFill/>
          </a:ln>
        </p:spPr>
        <p:txBody>
          <a:bodyPr/>
          <a:lstStyle/>
          <a:p>
            <a:endParaRPr lang="zh-CN" altLang="en-US"/>
          </a:p>
        </p:txBody>
      </p:sp>
      <p:sp>
        <p:nvSpPr>
          <p:cNvPr id="37893" name="任意多边形 4"/>
          <p:cNvSpPr/>
          <p:nvPr/>
        </p:nvSpPr>
        <p:spPr>
          <a:xfrm rot="5400000" flipH="1">
            <a:off x="4429125" y="5683250"/>
            <a:ext cx="0" cy="1588"/>
          </a:xfrm>
          <a:custGeom>
            <a:avLst/>
            <a:gdLst/>
            <a:ahLst/>
            <a:cxnLst>
              <a:cxn ang="0">
                <a:pos x="0" y="0"/>
              </a:cxn>
              <a:cxn ang="0">
                <a:pos x="0" y="870743"/>
              </a:cxn>
              <a:cxn ang="0">
                <a:pos x="0" y="870743"/>
              </a:cxn>
              <a:cxn ang="0">
                <a:pos x="0" y="0"/>
              </a:cxn>
            </a:cxnLst>
            <a:rect l="0" t="0" r="0" b="0"/>
            <a:pathLst>
              <a:path w="274" h="645">
                <a:moveTo>
                  <a:pt x="274" y="0"/>
                </a:moveTo>
                <a:lnTo>
                  <a:pt x="0" y="645"/>
                </a:lnTo>
                <a:lnTo>
                  <a:pt x="2" y="645"/>
                </a:lnTo>
                <a:lnTo>
                  <a:pt x="274" y="0"/>
                </a:lnTo>
                <a:close/>
              </a:path>
            </a:pathLst>
          </a:custGeom>
          <a:solidFill>
            <a:srgbClr val="4B86AA">
              <a:alpha val="61960"/>
            </a:srgbClr>
          </a:solidFill>
          <a:ln w="9525">
            <a:noFill/>
          </a:ln>
        </p:spPr>
        <p:txBody>
          <a:bodyPr/>
          <a:lstStyle/>
          <a:p>
            <a:endParaRPr lang="zh-CN" altLang="en-US"/>
          </a:p>
        </p:txBody>
      </p:sp>
      <p:sp>
        <p:nvSpPr>
          <p:cNvPr id="37894" name="任意多边形 5"/>
          <p:cNvSpPr/>
          <p:nvPr/>
        </p:nvSpPr>
        <p:spPr>
          <a:xfrm rot="-5400000">
            <a:off x="7770813" y="1074738"/>
            <a:ext cx="1154112" cy="2901950"/>
          </a:xfrm>
          <a:custGeom>
            <a:avLst/>
            <a:gdLst/>
            <a:ahLst/>
            <a:cxnLst>
              <a:cxn ang="0">
                <a:pos x="134091" y="43729491"/>
              </a:cxn>
              <a:cxn ang="0">
                <a:pos x="71236" y="0"/>
              </a:cxn>
              <a:cxn ang="0">
                <a:pos x="24" y="43715169"/>
              </a:cxn>
              <a:cxn ang="0">
                <a:pos x="0" y="43729491"/>
              </a:cxn>
              <a:cxn ang="0">
                <a:pos x="134091" y="43729491"/>
              </a:cxn>
            </a:cxnLst>
            <a:rect l="0" t="0" r="0" b="0"/>
            <a:pathLst>
              <a:path w="1569634" h="1969664">
                <a:moveTo>
                  <a:pt x="1569634" y="1969664"/>
                </a:moveTo>
                <a:lnTo>
                  <a:pt x="833875" y="0"/>
                </a:lnTo>
                <a:lnTo>
                  <a:pt x="272" y="1969019"/>
                </a:lnTo>
                <a:lnTo>
                  <a:pt x="0" y="1969664"/>
                </a:lnTo>
                <a:lnTo>
                  <a:pt x="1569634" y="1969664"/>
                </a:lnTo>
                <a:close/>
              </a:path>
            </a:pathLst>
          </a:custGeom>
          <a:solidFill>
            <a:srgbClr val="16910D">
              <a:alpha val="41960"/>
            </a:srgbClr>
          </a:solidFill>
          <a:ln w="9525">
            <a:noFill/>
          </a:ln>
        </p:spPr>
        <p:txBody>
          <a:bodyPr/>
          <a:lstStyle/>
          <a:p>
            <a:endParaRPr lang="zh-CN" altLang="en-US"/>
          </a:p>
        </p:txBody>
      </p:sp>
      <p:sp>
        <p:nvSpPr>
          <p:cNvPr id="37895" name="任意多边形 6"/>
          <p:cNvSpPr/>
          <p:nvPr/>
        </p:nvSpPr>
        <p:spPr>
          <a:xfrm rot="5400000" flipH="1">
            <a:off x="3843338" y="2538413"/>
            <a:ext cx="1804987" cy="3081337"/>
          </a:xfrm>
          <a:custGeom>
            <a:avLst/>
            <a:gdLst/>
            <a:ahLst/>
            <a:cxnLst>
              <a:cxn ang="0">
                <a:pos x="4799587" y="70659166"/>
              </a:cxn>
              <a:cxn ang="0">
                <a:pos x="2549801" y="0"/>
              </a:cxn>
              <a:cxn ang="0">
                <a:pos x="831" y="70636041"/>
              </a:cxn>
              <a:cxn ang="0">
                <a:pos x="0" y="70659166"/>
              </a:cxn>
              <a:cxn ang="0">
                <a:pos x="4799587" y="70659166"/>
              </a:cxn>
            </a:cxnLst>
            <a:rect l="0" t="0" r="0" b="0"/>
            <a:pathLst>
              <a:path w="1569634" h="1969664">
                <a:moveTo>
                  <a:pt x="1569634" y="1969664"/>
                </a:moveTo>
                <a:lnTo>
                  <a:pt x="833875" y="0"/>
                </a:lnTo>
                <a:lnTo>
                  <a:pt x="272" y="1969019"/>
                </a:lnTo>
                <a:lnTo>
                  <a:pt x="0" y="1969664"/>
                </a:lnTo>
                <a:lnTo>
                  <a:pt x="1569634" y="1969664"/>
                </a:lnTo>
                <a:close/>
              </a:path>
            </a:pathLst>
          </a:custGeom>
          <a:solidFill>
            <a:schemeClr val="bg1">
              <a:alpha val="25882"/>
            </a:schemeClr>
          </a:solidFill>
          <a:ln w="9525">
            <a:noFill/>
          </a:ln>
        </p:spPr>
        <p:txBody>
          <a:bodyPr/>
          <a:lstStyle/>
          <a:p>
            <a:endParaRPr lang="zh-CN" altLang="en-US"/>
          </a:p>
        </p:txBody>
      </p:sp>
      <p:sp>
        <p:nvSpPr>
          <p:cNvPr id="37896" name="任意多边形 7"/>
          <p:cNvSpPr/>
          <p:nvPr/>
        </p:nvSpPr>
        <p:spPr>
          <a:xfrm rot="-5400000">
            <a:off x="3638550" y="-223837"/>
            <a:ext cx="3943350" cy="7835900"/>
          </a:xfrm>
          <a:custGeom>
            <a:avLst/>
            <a:gdLst/>
            <a:ahLst/>
            <a:cxnLst>
              <a:cxn ang="0">
                <a:pos x="2147483646" y="2147483646"/>
              </a:cxn>
              <a:cxn ang="0">
                <a:pos x="1323233026" y="0"/>
              </a:cxn>
              <a:cxn ang="0">
                <a:pos x="431418" y="2147483646"/>
              </a:cxn>
              <a:cxn ang="0">
                <a:pos x="0" y="2147483646"/>
              </a:cxn>
              <a:cxn ang="0">
                <a:pos x="2147483646" y="2147483646"/>
              </a:cxn>
            </a:cxnLst>
            <a:rect l="0" t="0" r="0" b="0"/>
            <a:pathLst>
              <a:path w="1569634" h="1969664">
                <a:moveTo>
                  <a:pt x="1569634" y="1969664"/>
                </a:moveTo>
                <a:lnTo>
                  <a:pt x="833875" y="0"/>
                </a:lnTo>
                <a:lnTo>
                  <a:pt x="272" y="1969019"/>
                </a:lnTo>
                <a:lnTo>
                  <a:pt x="0" y="1969664"/>
                </a:lnTo>
                <a:lnTo>
                  <a:pt x="1569634" y="1969664"/>
                </a:lnTo>
                <a:close/>
              </a:path>
            </a:pathLst>
          </a:custGeom>
          <a:noFill/>
          <a:ln w="12700" cap="flat" cmpd="sng">
            <a:solidFill>
              <a:schemeClr val="bg1">
                <a:alpha val="61176"/>
              </a:schemeClr>
            </a:solidFill>
            <a:prstDash val="solid"/>
            <a:round/>
            <a:headEnd type="none" w="med" len="med"/>
            <a:tailEnd type="none" w="med" len="med"/>
          </a:ln>
        </p:spPr>
        <p:txBody>
          <a:bodyPr/>
          <a:lstStyle/>
          <a:p>
            <a:endParaRPr lang="zh-CN" altLang="en-US"/>
          </a:p>
        </p:txBody>
      </p:sp>
      <p:sp>
        <p:nvSpPr>
          <p:cNvPr id="37897" name="标题 1"/>
          <p:cNvSpPr txBox="1"/>
          <p:nvPr/>
        </p:nvSpPr>
        <p:spPr>
          <a:xfrm rot="-946794">
            <a:off x="2865438" y="1878013"/>
            <a:ext cx="3041650" cy="777875"/>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en-US" altLang="zh-CN" sz="4000" dirty="0">
                <a:solidFill>
                  <a:schemeClr val="bg1"/>
                </a:solidFill>
                <a:latin typeface="Eras Light ITC" panose="020B0402030504020804" pitchFamily="34" charset="0"/>
              </a:rPr>
              <a:t>Part Five</a:t>
            </a:r>
          </a:p>
        </p:txBody>
      </p:sp>
      <p:sp>
        <p:nvSpPr>
          <p:cNvPr id="37898" name="文本框 49"/>
          <p:cNvSpPr txBox="1"/>
          <p:nvPr/>
        </p:nvSpPr>
        <p:spPr>
          <a:xfrm>
            <a:off x="2465453" y="5367338"/>
            <a:ext cx="7340472" cy="1200329"/>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r>
              <a:rPr lang="zh-CN" altLang="en-US" sz="2400" dirty="0" smtClean="0">
                <a:solidFill>
                  <a:schemeClr val="bg1"/>
                </a:solidFill>
              </a:rPr>
              <a:t>有了概要</a:t>
            </a:r>
            <a:r>
              <a:rPr lang="zh-CN" altLang="en-US" sz="2400" dirty="0">
                <a:solidFill>
                  <a:schemeClr val="bg1"/>
                </a:solidFill>
              </a:rPr>
              <a:t>设计和详细</a:t>
            </a:r>
            <a:r>
              <a:rPr lang="zh-CN" altLang="en-US" sz="2400" dirty="0" smtClean="0">
                <a:solidFill>
                  <a:schemeClr val="bg1"/>
                </a:solidFill>
              </a:rPr>
              <a:t>设计，</a:t>
            </a:r>
            <a:r>
              <a:rPr lang="zh-CN" altLang="en-US" sz="2400" dirty="0">
                <a:solidFill>
                  <a:schemeClr val="bg1"/>
                </a:solidFill>
              </a:rPr>
              <a:t>实现阶段就变得很简单</a:t>
            </a:r>
            <a:r>
              <a:rPr lang="zh-CN" altLang="en-US" sz="2400" dirty="0" smtClean="0">
                <a:solidFill>
                  <a:schemeClr val="bg1"/>
                </a:solidFill>
              </a:rPr>
              <a:t>了</a:t>
            </a:r>
            <a:endParaRPr lang="en-US" altLang="zh-CN" sz="2400" dirty="0" smtClean="0">
              <a:solidFill>
                <a:schemeClr val="bg1"/>
              </a:solidFill>
            </a:endParaRPr>
          </a:p>
          <a:p>
            <a:pPr marL="0" lvl="0" indent="0" algn="ctr" eaLnBrk="1" hangingPunct="1">
              <a:lnSpc>
                <a:spcPct val="100000"/>
              </a:lnSpc>
              <a:spcBef>
                <a:spcPct val="0"/>
              </a:spcBef>
              <a:buNone/>
            </a:pPr>
            <a:endParaRPr lang="en-US" altLang="zh-CN" sz="2400" dirty="0">
              <a:solidFill>
                <a:schemeClr val="bg1"/>
              </a:solidFill>
            </a:endParaRPr>
          </a:p>
          <a:p>
            <a:pPr marL="0" lvl="0" indent="0" algn="ctr" eaLnBrk="1" hangingPunct="1">
              <a:lnSpc>
                <a:spcPct val="100000"/>
              </a:lnSpc>
              <a:spcBef>
                <a:spcPct val="0"/>
              </a:spcBef>
              <a:buNone/>
            </a:pPr>
            <a:r>
              <a:rPr lang="zh-CN" altLang="en-US" sz="2400" dirty="0" smtClean="0">
                <a:solidFill>
                  <a:schemeClr val="bg1"/>
                </a:solidFill>
              </a:rPr>
              <a:t>在测试阶段，用例图也会发挥巨大作用</a:t>
            </a:r>
            <a:endParaRPr lang="en-US" altLang="zh-CN" sz="2400" dirty="0">
              <a:solidFill>
                <a:schemeClr val="bg1"/>
              </a:solidFill>
            </a:endParaRPr>
          </a:p>
        </p:txBody>
      </p:sp>
      <p:sp>
        <p:nvSpPr>
          <p:cNvPr id="37899" name="文本框 11"/>
          <p:cNvSpPr txBox="1"/>
          <p:nvPr/>
        </p:nvSpPr>
        <p:spPr>
          <a:xfrm>
            <a:off x="3019063" y="2999165"/>
            <a:ext cx="7633821" cy="1107996"/>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r>
              <a:rPr lang="zh-CN" altLang="en-US" sz="3800" dirty="0" smtClean="0">
                <a:solidFill>
                  <a:schemeClr val="bg1"/>
                </a:solidFill>
                <a:latin typeface="Eras Demi ITC" panose="020B0805030504020804" pitchFamily="34" charset="0"/>
              </a:rPr>
              <a:t>     </a:t>
            </a:r>
            <a:r>
              <a:rPr lang="en-US" altLang="zh-CN" sz="3800" dirty="0" smtClean="0">
                <a:solidFill>
                  <a:schemeClr val="bg1"/>
                </a:solidFill>
                <a:latin typeface="Eras Demi ITC" panose="020B0805030504020804" pitchFamily="34" charset="0"/>
              </a:rPr>
              <a:t>UML</a:t>
            </a:r>
            <a:r>
              <a:rPr lang="zh-CN" altLang="en-US" sz="3800" dirty="0" smtClean="0">
                <a:solidFill>
                  <a:schemeClr val="bg1"/>
                </a:solidFill>
                <a:latin typeface="Eras Demi ITC" panose="020B0805030504020804" pitchFamily="34" charset="0"/>
              </a:rPr>
              <a:t>与实现／测试／部署阶段</a:t>
            </a:r>
            <a:endParaRPr lang="en-US" altLang="zh-CN" sz="3800" dirty="0" smtClean="0">
              <a:solidFill>
                <a:schemeClr val="bg1"/>
              </a:solidFill>
              <a:latin typeface="Eras Demi ITC" panose="020B0805030504020804" pitchFamily="34" charset="0"/>
            </a:endParaRPr>
          </a:p>
          <a:p>
            <a:pPr marL="0" lvl="0" indent="0" eaLnBrk="1" hangingPunct="1">
              <a:lnSpc>
                <a:spcPct val="100000"/>
              </a:lnSpc>
              <a:spcBef>
                <a:spcPct val="0"/>
              </a:spcBef>
              <a:buNone/>
            </a:pPr>
            <a:r>
              <a:rPr lang="en-US" altLang="zh-CN" dirty="0">
                <a:solidFill>
                  <a:schemeClr val="bg1"/>
                </a:solidFill>
              </a:rPr>
              <a:t>Implementation</a:t>
            </a:r>
            <a:r>
              <a:rPr lang="zh-CN" altLang="en-US" dirty="0">
                <a:solidFill>
                  <a:schemeClr val="bg1"/>
                </a:solidFill>
              </a:rPr>
              <a:t> ／</a:t>
            </a:r>
            <a:r>
              <a:rPr lang="en-US" altLang="zh-CN" dirty="0" smtClean="0">
                <a:solidFill>
                  <a:schemeClr val="bg1"/>
                </a:solidFill>
              </a:rPr>
              <a:t>Testing</a:t>
            </a:r>
            <a:r>
              <a:rPr lang="zh-CN" altLang="en-US" dirty="0" smtClean="0">
                <a:solidFill>
                  <a:schemeClr val="bg1"/>
                </a:solidFill>
              </a:rPr>
              <a:t>／</a:t>
            </a:r>
            <a:r>
              <a:rPr lang="en-US" altLang="zh-CN" dirty="0" smtClean="0">
                <a:solidFill>
                  <a:schemeClr val="bg1"/>
                </a:solidFill>
              </a:rPr>
              <a:t>Deployment</a:t>
            </a:r>
            <a:r>
              <a:rPr lang="zh-CN" altLang="en-US" dirty="0" smtClean="0">
                <a:solidFill>
                  <a:schemeClr val="bg1"/>
                </a:solidFill>
              </a:rPr>
              <a:t> </a:t>
            </a:r>
            <a:r>
              <a:rPr lang="en-US" altLang="zh-CN" dirty="0" smtClean="0">
                <a:solidFill>
                  <a:schemeClr val="bg1"/>
                </a:solidFill>
              </a:rPr>
              <a:t>with</a:t>
            </a:r>
            <a:r>
              <a:rPr lang="zh-CN" altLang="en-US" dirty="0" smtClean="0">
                <a:solidFill>
                  <a:schemeClr val="bg1"/>
                </a:solidFill>
              </a:rPr>
              <a:t> </a:t>
            </a:r>
            <a:r>
              <a:rPr lang="en-US" altLang="zh-CN" dirty="0">
                <a:solidFill>
                  <a:schemeClr val="bg1"/>
                </a:solidFill>
              </a:rPr>
              <a:t>UML</a:t>
            </a:r>
            <a:endParaRPr lang="zh-CN" altLang="en-US" dirty="0">
              <a:solidFill>
                <a:schemeClr val="bg1"/>
              </a:solidFill>
            </a:endParaRPr>
          </a:p>
        </p:txBody>
      </p:sp>
      <p:sp>
        <p:nvSpPr>
          <p:cNvPr id="37900" name="平行四边形 11"/>
          <p:cNvSpPr/>
          <p:nvPr/>
        </p:nvSpPr>
        <p:spPr>
          <a:xfrm rot="5400000" flipH="1">
            <a:off x="3978275" y="3182938"/>
            <a:ext cx="906463" cy="2619375"/>
          </a:xfrm>
          <a:prstGeom prst="parallelogram">
            <a:avLst>
              <a:gd name="adj" fmla="val 89556"/>
            </a:avLst>
          </a:prstGeom>
          <a:solidFill>
            <a:srgbClr val="16910D">
              <a:alpha val="41960"/>
            </a:srgb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solidFill>
                <a:srgbClr val="FFFFFF"/>
              </a:solidFill>
            </a:endParaRPr>
          </a:p>
        </p:txBody>
      </p:sp>
      <p:sp>
        <p:nvSpPr>
          <p:cNvPr id="37901" name="任意多边形 12"/>
          <p:cNvSpPr/>
          <p:nvPr/>
        </p:nvSpPr>
        <p:spPr>
          <a:xfrm rot="-7269724">
            <a:off x="7102475" y="1593850"/>
            <a:ext cx="1422400" cy="2374900"/>
          </a:xfrm>
          <a:custGeom>
            <a:avLst/>
            <a:gdLst/>
            <a:ahLst/>
            <a:cxnLst>
              <a:cxn ang="0">
                <a:pos x="713813" y="8798680"/>
              </a:cxn>
              <a:cxn ang="0">
                <a:pos x="379216" y="0"/>
              </a:cxn>
              <a:cxn ang="0">
                <a:pos x="123" y="8795797"/>
              </a:cxn>
              <a:cxn ang="0">
                <a:pos x="0" y="8798680"/>
              </a:cxn>
              <a:cxn ang="0">
                <a:pos x="713813" y="8798680"/>
              </a:cxn>
            </a:cxnLst>
            <a:rect l="0" t="0" r="0" b="0"/>
            <a:pathLst>
              <a:path w="1569634" h="1969664">
                <a:moveTo>
                  <a:pt x="1569634" y="1969664"/>
                </a:moveTo>
                <a:lnTo>
                  <a:pt x="833875" y="0"/>
                </a:lnTo>
                <a:lnTo>
                  <a:pt x="272" y="1969019"/>
                </a:lnTo>
                <a:lnTo>
                  <a:pt x="0" y="1969664"/>
                </a:lnTo>
                <a:lnTo>
                  <a:pt x="1569634" y="1969664"/>
                </a:lnTo>
                <a:close/>
              </a:path>
            </a:pathLst>
          </a:custGeom>
          <a:noFill/>
          <a:ln w="12700" cap="flat" cmpd="sng">
            <a:solidFill>
              <a:schemeClr val="bg1">
                <a:alpha val="67058"/>
              </a:schemeClr>
            </a:solidFill>
            <a:prstDash val="solid"/>
            <a:round/>
            <a:headEnd type="none" w="med" len="med"/>
            <a:tailEnd type="none" w="med" len="med"/>
          </a:ln>
        </p:spPr>
        <p:txBody>
          <a:bodyPr/>
          <a:lstStyle/>
          <a:p>
            <a:endParaRPr lang="zh-CN" altLang="en-US"/>
          </a:p>
        </p:txBody>
      </p:sp>
      <p:sp>
        <p:nvSpPr>
          <p:cNvPr id="37902" name="任意多边形 13"/>
          <p:cNvSpPr/>
          <p:nvPr/>
        </p:nvSpPr>
        <p:spPr>
          <a:xfrm rot="-6556718">
            <a:off x="7713663" y="1612900"/>
            <a:ext cx="693737" cy="1744663"/>
          </a:xfrm>
          <a:custGeom>
            <a:avLst/>
            <a:gdLst/>
            <a:ahLst/>
            <a:cxnLst>
              <a:cxn ang="0">
                <a:pos x="2285" y="746359"/>
              </a:cxn>
              <a:cxn ang="0">
                <a:pos x="1214" y="0"/>
              </a:cxn>
              <a:cxn ang="0">
                <a:pos x="0" y="746114"/>
              </a:cxn>
              <a:cxn ang="0">
                <a:pos x="0" y="746359"/>
              </a:cxn>
              <a:cxn ang="0">
                <a:pos x="2285" y="746359"/>
              </a:cxn>
            </a:cxnLst>
            <a:rect l="0" t="0" r="0" b="0"/>
            <a:pathLst>
              <a:path w="1569634" h="1969664">
                <a:moveTo>
                  <a:pt x="1569634" y="1969664"/>
                </a:moveTo>
                <a:lnTo>
                  <a:pt x="833875" y="0"/>
                </a:lnTo>
                <a:lnTo>
                  <a:pt x="272" y="1969019"/>
                </a:lnTo>
                <a:lnTo>
                  <a:pt x="0" y="1969664"/>
                </a:lnTo>
                <a:lnTo>
                  <a:pt x="1569634" y="1969664"/>
                </a:lnTo>
                <a:close/>
              </a:path>
            </a:pathLst>
          </a:custGeom>
          <a:solidFill>
            <a:srgbClr val="16910D">
              <a:alpha val="41960"/>
            </a:srgbClr>
          </a:solidFill>
          <a:ln w="9525">
            <a:noFill/>
          </a:ln>
        </p:spPr>
        <p:txBody>
          <a:bodyPr/>
          <a:lstStyle/>
          <a:p>
            <a:endParaRPr lang="zh-CN" altLang="en-US"/>
          </a:p>
        </p:txBody>
      </p:sp>
      <p:sp>
        <p:nvSpPr>
          <p:cNvPr id="37903" name="平行四边形 14"/>
          <p:cNvSpPr/>
          <p:nvPr/>
        </p:nvSpPr>
        <p:spPr>
          <a:xfrm rot="5400000" flipH="1">
            <a:off x="3135313" y="1397000"/>
            <a:ext cx="1530350" cy="1943100"/>
          </a:xfrm>
          <a:prstGeom prst="parallelogram">
            <a:avLst>
              <a:gd name="adj" fmla="val 35250"/>
            </a:avLst>
          </a:prstGeom>
          <a:noFill/>
          <a:ln w="12700" cap="flat" cmpd="sng">
            <a:solidFill>
              <a:schemeClr val="bg1">
                <a:alpha val="50195"/>
              </a:schemeClr>
            </a:solidFill>
            <a:prstDash val="solid"/>
            <a:miter/>
            <a:headEnd type="none" w="med" len="med"/>
            <a:tailEnd type="none" w="med" len="med"/>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solidFill>
                <a:srgbClr val="FFFFFF"/>
              </a:solidFill>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任意多边形 36"/>
          <p:cNvSpPr/>
          <p:nvPr/>
        </p:nvSpPr>
        <p:spPr>
          <a:xfrm>
            <a:off x="4946650" y="0"/>
            <a:ext cx="7245350" cy="6858000"/>
          </a:xfrm>
          <a:custGeom>
            <a:avLst/>
            <a:gdLst/>
            <a:ahLst/>
            <a:cxnLst>
              <a:cxn ang="0">
                <a:pos x="4249695" y="0"/>
              </a:cxn>
              <a:cxn ang="0">
                <a:pos x="7245350" y="0"/>
              </a:cxn>
              <a:cxn ang="0">
                <a:pos x="7245350" y="6661268"/>
              </a:cxn>
              <a:cxn ang="0">
                <a:pos x="1917057" y="6661268"/>
              </a:cxn>
              <a:cxn ang="0">
                <a:pos x="1915997" y="6661268"/>
              </a:cxn>
              <a:cxn ang="0">
                <a:pos x="1915997" y="6659104"/>
              </a:cxn>
              <a:cxn ang="0">
                <a:pos x="0" y="2751655"/>
              </a:cxn>
              <a:cxn ang="0">
                <a:pos x="1915997" y="498265"/>
              </a:cxn>
              <a:cxn ang="0">
                <a:pos x="1915997" y="494078"/>
              </a:cxn>
              <a:cxn ang="0">
                <a:pos x="4249695" y="0"/>
              </a:cxn>
            </a:cxnLst>
            <a:rect l="0" t="0" r="0" b="0"/>
            <a:pathLst>
              <a:path w="7245350" h="6886575">
                <a:moveTo>
                  <a:pt x="4249695" y="0"/>
                </a:moveTo>
                <a:lnTo>
                  <a:pt x="7245350" y="0"/>
                </a:lnTo>
                <a:lnTo>
                  <a:pt x="7245350" y="6886575"/>
                </a:lnTo>
                <a:lnTo>
                  <a:pt x="1917057" y="6886575"/>
                </a:lnTo>
                <a:lnTo>
                  <a:pt x="1915997" y="6886575"/>
                </a:lnTo>
                <a:lnTo>
                  <a:pt x="1915997" y="6884339"/>
                </a:lnTo>
                <a:lnTo>
                  <a:pt x="0" y="2844726"/>
                </a:lnTo>
                <a:lnTo>
                  <a:pt x="1915997" y="515118"/>
                </a:lnTo>
                <a:lnTo>
                  <a:pt x="1915997" y="510790"/>
                </a:lnTo>
                <a:lnTo>
                  <a:pt x="4249695" y="0"/>
                </a:lnTo>
                <a:close/>
              </a:path>
            </a:pathLst>
          </a:custGeom>
          <a:solidFill>
            <a:srgbClr val="A8C381">
              <a:alpha val="38823"/>
            </a:srgbClr>
          </a:solidFill>
          <a:ln w="9525">
            <a:noFill/>
          </a:ln>
        </p:spPr>
        <p:txBody>
          <a:bodyPr/>
          <a:lstStyle/>
          <a:p>
            <a:endParaRPr lang="zh-CN" altLang="en-US"/>
          </a:p>
        </p:txBody>
      </p:sp>
      <p:sp>
        <p:nvSpPr>
          <p:cNvPr id="18435" name="等腰三角形 45"/>
          <p:cNvSpPr/>
          <p:nvPr/>
        </p:nvSpPr>
        <p:spPr>
          <a:xfrm>
            <a:off x="1039813" y="2293938"/>
            <a:ext cx="476250" cy="403225"/>
          </a:xfrm>
          <a:prstGeom prst="triangle">
            <a:avLst>
              <a:gd name="adj" fmla="val 50000"/>
            </a:avLst>
          </a:prstGeom>
          <a:solidFill>
            <a:srgbClr val="3A7630">
              <a:alpha val="78822"/>
            </a:srgbClr>
          </a:solidFill>
          <a:ln w="9525">
            <a:noFill/>
          </a:ln>
          <a:effectLst>
            <a:outerShdw sy="23000" kx="-1031184" algn="bl" rotWithShape="0">
              <a:srgbClr val="000000">
                <a:alpha val="18999"/>
              </a:srgbClr>
            </a:outerShdw>
          </a:effectLst>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8436" name="等腰三角形 44"/>
          <p:cNvSpPr/>
          <p:nvPr/>
        </p:nvSpPr>
        <p:spPr>
          <a:xfrm>
            <a:off x="1182688" y="2444750"/>
            <a:ext cx="835025" cy="708025"/>
          </a:xfrm>
          <a:prstGeom prst="triangle">
            <a:avLst>
              <a:gd name="adj" fmla="val 50000"/>
            </a:avLst>
          </a:prstGeom>
          <a:solidFill>
            <a:srgbClr val="45940A">
              <a:alpha val="45097"/>
            </a:srgbClr>
          </a:solidFill>
          <a:ln w="9525">
            <a:noFill/>
          </a:ln>
          <a:effectLst>
            <a:outerShdw sy="23000" kx="-1031184" algn="bl" rotWithShape="0">
              <a:srgbClr val="000000">
                <a:alpha val="18999"/>
              </a:srgbClr>
            </a:outerShdw>
          </a:effectLst>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8437" name="等腰三角形 37"/>
          <p:cNvSpPr/>
          <p:nvPr/>
        </p:nvSpPr>
        <p:spPr>
          <a:xfrm>
            <a:off x="1058862" y="2112963"/>
            <a:ext cx="2841625" cy="2400300"/>
          </a:xfrm>
          <a:prstGeom prst="triangle">
            <a:avLst>
              <a:gd name="adj" fmla="val 50000"/>
            </a:avLst>
          </a:prstGeom>
          <a:solidFill>
            <a:srgbClr val="3A7630">
              <a:alpha val="47842"/>
            </a:srgbClr>
          </a:solidFill>
          <a:ln w="9525">
            <a:noFill/>
          </a:ln>
          <a:effectLst>
            <a:outerShdw sy="23000" kx="-1031184" algn="bl" rotWithShape="0">
              <a:srgbClr val="000000">
                <a:alpha val="18999"/>
              </a:srgbClr>
            </a:outerShdw>
          </a:effectLst>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8438" name="等腰三角形 38"/>
          <p:cNvSpPr/>
          <p:nvPr/>
        </p:nvSpPr>
        <p:spPr>
          <a:xfrm>
            <a:off x="893763" y="1922463"/>
            <a:ext cx="3111500" cy="2630487"/>
          </a:xfrm>
          <a:prstGeom prst="triangle">
            <a:avLst>
              <a:gd name="adj" fmla="val 50000"/>
            </a:avLst>
          </a:prstGeom>
          <a:noFill/>
          <a:ln w="12700" cap="flat" cmpd="sng">
            <a:solidFill>
              <a:schemeClr val="bg1"/>
            </a:solidFill>
            <a:prstDash val="sysDash"/>
            <a:miter/>
            <a:headEnd type="none" w="med" len="med"/>
            <a:tailEnd type="none" w="med" len="med"/>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8439" name="标题 1"/>
          <p:cNvSpPr txBox="1"/>
          <p:nvPr/>
        </p:nvSpPr>
        <p:spPr>
          <a:xfrm>
            <a:off x="6448663" y="1557337"/>
            <a:ext cx="5038725" cy="1871662"/>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r>
              <a:rPr lang="zh-CN" altLang="en-US" sz="2400" dirty="0" smtClean="0">
                <a:solidFill>
                  <a:schemeClr val="bg1"/>
                </a:solidFill>
                <a:latin typeface="方正兰亭黑简体" panose="02000000000000000000" pitchFamily="2" charset="-122"/>
              </a:rPr>
              <a:t>有了概要设计，详细设计的基础，实现就会变得有依可循</a:t>
            </a:r>
            <a:endParaRPr lang="zh-CN" altLang="en-US" sz="2400" dirty="0">
              <a:solidFill>
                <a:schemeClr val="bg1"/>
              </a:solidFill>
              <a:latin typeface="方正兰亭黑简体" panose="02000000000000000000" pitchFamily="2" charset="-122"/>
            </a:endParaRPr>
          </a:p>
        </p:txBody>
      </p:sp>
      <p:sp>
        <p:nvSpPr>
          <p:cNvPr id="18440" name="标题 1"/>
          <p:cNvSpPr txBox="1"/>
          <p:nvPr/>
        </p:nvSpPr>
        <p:spPr>
          <a:xfrm>
            <a:off x="6421675" y="3255169"/>
            <a:ext cx="5065713" cy="911225"/>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zh-CN" altLang="en-US" sz="2400" dirty="0" smtClean="0">
                <a:solidFill>
                  <a:schemeClr val="bg1"/>
                </a:solidFill>
              </a:rPr>
              <a:t>实现阶段往往会使用到设计阶段的设计模型。不少软件可以直接据此生成代码。</a:t>
            </a:r>
            <a:endParaRPr lang="en-US" altLang="zh-CN" sz="2400" dirty="0">
              <a:solidFill>
                <a:schemeClr val="bg1"/>
              </a:solidFill>
            </a:endParaRPr>
          </a:p>
        </p:txBody>
      </p:sp>
      <p:cxnSp>
        <p:nvCxnSpPr>
          <p:cNvPr id="18441" name="直接连接符 13"/>
          <p:cNvCxnSpPr/>
          <p:nvPr/>
        </p:nvCxnSpPr>
        <p:spPr>
          <a:xfrm>
            <a:off x="7018338" y="6710363"/>
            <a:ext cx="4992687" cy="0"/>
          </a:xfrm>
          <a:prstGeom prst="line">
            <a:avLst/>
          </a:prstGeom>
          <a:ln w="6350" cap="flat" cmpd="sng">
            <a:solidFill>
              <a:schemeClr val="accent1"/>
            </a:solidFill>
            <a:prstDash val="solid"/>
            <a:headEnd type="none" w="med" len="med"/>
            <a:tailEnd type="none" w="med" len="med"/>
          </a:ln>
        </p:spPr>
      </p:cxnSp>
      <p:cxnSp>
        <p:nvCxnSpPr>
          <p:cNvPr id="18442" name="直接连接符 14"/>
          <p:cNvCxnSpPr/>
          <p:nvPr/>
        </p:nvCxnSpPr>
        <p:spPr>
          <a:xfrm flipV="1">
            <a:off x="12011025" y="2293938"/>
            <a:ext cx="0" cy="4432300"/>
          </a:xfrm>
          <a:prstGeom prst="line">
            <a:avLst/>
          </a:prstGeom>
          <a:ln w="6350" cap="flat" cmpd="sng">
            <a:solidFill>
              <a:schemeClr val="accent1"/>
            </a:solidFill>
            <a:prstDash val="solid"/>
            <a:headEnd type="none" w="med" len="med"/>
            <a:tailEnd type="none" w="med" len="med"/>
          </a:ln>
        </p:spPr>
      </p:cxnSp>
      <p:sp>
        <p:nvSpPr>
          <p:cNvPr id="18443" name="矩形 22"/>
          <p:cNvSpPr/>
          <p:nvPr/>
        </p:nvSpPr>
        <p:spPr>
          <a:xfrm>
            <a:off x="10112375" y="5254625"/>
            <a:ext cx="1331913" cy="498475"/>
          </a:xfrm>
          <a:prstGeom prst="rect">
            <a:avLst/>
          </a:prstGeom>
          <a:noFill/>
          <a:ln w="22225" cap="flat" cmpd="sng">
            <a:solidFill>
              <a:schemeClr val="bg1"/>
            </a:solidFill>
            <a:prstDash val="solid"/>
            <a:miter/>
            <a:headEnd type="none" w="med" len="med"/>
            <a:tailEnd type="none" w="med" len="med"/>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solidFill>
                <a:srgbClr val="FFFFFF"/>
              </a:solidFill>
            </a:endParaRPr>
          </a:p>
        </p:txBody>
      </p:sp>
      <p:sp>
        <p:nvSpPr>
          <p:cNvPr id="18444" name="标题 1"/>
          <p:cNvSpPr txBox="1"/>
          <p:nvPr/>
        </p:nvSpPr>
        <p:spPr>
          <a:xfrm>
            <a:off x="10209213" y="5314950"/>
            <a:ext cx="763587" cy="384175"/>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en-US" altLang="zh-CN" sz="2000" dirty="0">
                <a:solidFill>
                  <a:schemeClr val="bg1"/>
                </a:solidFill>
              </a:rPr>
              <a:t>NEXT</a:t>
            </a:r>
          </a:p>
        </p:txBody>
      </p:sp>
      <p:pic>
        <p:nvPicPr>
          <p:cNvPr id="18445" name="组合 25"/>
          <p:cNvPicPr/>
          <p:nvPr/>
        </p:nvPicPr>
        <p:blipFill>
          <a:blip r:embed="rId2"/>
          <a:stretch>
            <a:fillRect/>
          </a:stretch>
        </p:blipFill>
        <p:spPr>
          <a:xfrm>
            <a:off x="11033125" y="5389563"/>
            <a:ext cx="207963" cy="212725"/>
          </a:xfrm>
          <a:prstGeom prst="rect">
            <a:avLst/>
          </a:prstGeom>
          <a:noFill/>
          <a:ln w="9525">
            <a:noFill/>
          </a:ln>
        </p:spPr>
      </p:pic>
      <p:sp>
        <p:nvSpPr>
          <p:cNvPr id="18446" name="等腰三角形 41"/>
          <p:cNvSpPr/>
          <p:nvPr/>
        </p:nvSpPr>
        <p:spPr>
          <a:xfrm>
            <a:off x="3162300" y="3827463"/>
            <a:ext cx="1095375" cy="927100"/>
          </a:xfrm>
          <a:prstGeom prst="triangle">
            <a:avLst>
              <a:gd name="adj" fmla="val 50000"/>
            </a:avLst>
          </a:prstGeom>
          <a:solidFill>
            <a:srgbClr val="85A951">
              <a:alpha val="81960"/>
            </a:srgbClr>
          </a:solidFill>
          <a:ln w="9525">
            <a:noFill/>
          </a:ln>
          <a:effectLst>
            <a:outerShdw sy="23000" kx="-1031184" algn="bl" rotWithShape="0">
              <a:srgbClr val="000000">
                <a:alpha val="18999"/>
              </a:srgbClr>
            </a:outerShdw>
          </a:effectLst>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8447" name="等腰三角形 42"/>
          <p:cNvSpPr/>
          <p:nvPr/>
        </p:nvSpPr>
        <p:spPr>
          <a:xfrm>
            <a:off x="2895600" y="4360863"/>
            <a:ext cx="625475" cy="528637"/>
          </a:xfrm>
          <a:prstGeom prst="triangle">
            <a:avLst>
              <a:gd name="adj" fmla="val 50000"/>
            </a:avLst>
          </a:prstGeom>
          <a:solidFill>
            <a:srgbClr val="85A951">
              <a:alpha val="81960"/>
            </a:srgbClr>
          </a:solidFill>
          <a:ln w="9525">
            <a:noFill/>
          </a:ln>
          <a:effectLst>
            <a:outerShdw sy="23000" kx="-1031184" algn="bl" rotWithShape="0">
              <a:srgbClr val="000000">
                <a:alpha val="18999"/>
              </a:srgbClr>
            </a:outerShdw>
          </a:effectLst>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8448" name="等腰三角形 47"/>
          <p:cNvSpPr/>
          <p:nvPr/>
        </p:nvSpPr>
        <p:spPr>
          <a:xfrm>
            <a:off x="3460750" y="2151063"/>
            <a:ext cx="477838" cy="403225"/>
          </a:xfrm>
          <a:prstGeom prst="triangle">
            <a:avLst>
              <a:gd name="adj" fmla="val 50000"/>
            </a:avLst>
          </a:prstGeom>
          <a:solidFill>
            <a:srgbClr val="85A951">
              <a:alpha val="78822"/>
            </a:srgbClr>
          </a:solidFill>
          <a:ln w="9525">
            <a:noFill/>
          </a:ln>
          <a:effectLst>
            <a:outerShdw sy="23000" kx="-1031184" algn="bl" rotWithShape="0">
              <a:srgbClr val="000000">
                <a:alpha val="18999"/>
              </a:srgbClr>
            </a:outerShdw>
          </a:effectLst>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8449" name="等腰三角形 48"/>
          <p:cNvSpPr/>
          <p:nvPr/>
        </p:nvSpPr>
        <p:spPr>
          <a:xfrm>
            <a:off x="3359150" y="2124075"/>
            <a:ext cx="341313" cy="288925"/>
          </a:xfrm>
          <a:prstGeom prst="triangle">
            <a:avLst>
              <a:gd name="adj" fmla="val 50000"/>
            </a:avLst>
          </a:prstGeom>
          <a:solidFill>
            <a:srgbClr val="85A951">
              <a:alpha val="78822"/>
            </a:srgbClr>
          </a:solidFill>
          <a:ln w="9525">
            <a:noFill/>
          </a:ln>
          <a:effectLst>
            <a:outerShdw sy="23000" kx="-1031184" algn="bl" rotWithShape="0">
              <a:srgbClr val="000000">
                <a:alpha val="18999"/>
              </a:srgbClr>
            </a:outerShdw>
          </a:effectLst>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8450" name="Freeform 13"/>
          <p:cNvSpPr>
            <a:spLocks noEditPoints="1"/>
          </p:cNvSpPr>
          <p:nvPr/>
        </p:nvSpPr>
        <p:spPr>
          <a:xfrm>
            <a:off x="2027079" y="3036887"/>
            <a:ext cx="836613" cy="784225"/>
          </a:xfrm>
          <a:custGeom>
            <a:avLst/>
            <a:gdLst/>
            <a:ahLst/>
            <a:cxnLst>
              <a:cxn ang="0">
                <a:pos x="2147483646" y="2147483646"/>
              </a:cxn>
              <a:cxn ang="0">
                <a:pos x="2147483646" y="0"/>
              </a:cxn>
              <a:cxn ang="0">
                <a:pos x="0" y="0"/>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0" t="0" r="0" b="0"/>
            <a:pathLst>
              <a:path w="243" h="228">
                <a:moveTo>
                  <a:pt x="243" y="175"/>
                </a:moveTo>
                <a:lnTo>
                  <a:pt x="243" y="0"/>
                </a:lnTo>
                <a:lnTo>
                  <a:pt x="0" y="0"/>
                </a:lnTo>
                <a:lnTo>
                  <a:pt x="0" y="175"/>
                </a:lnTo>
                <a:lnTo>
                  <a:pt x="117" y="175"/>
                </a:lnTo>
                <a:lnTo>
                  <a:pt x="117" y="194"/>
                </a:lnTo>
                <a:lnTo>
                  <a:pt x="71" y="219"/>
                </a:lnTo>
                <a:lnTo>
                  <a:pt x="76" y="228"/>
                </a:lnTo>
                <a:lnTo>
                  <a:pt x="122" y="202"/>
                </a:lnTo>
                <a:lnTo>
                  <a:pt x="168" y="228"/>
                </a:lnTo>
                <a:lnTo>
                  <a:pt x="173" y="219"/>
                </a:lnTo>
                <a:lnTo>
                  <a:pt x="127" y="194"/>
                </a:lnTo>
                <a:lnTo>
                  <a:pt x="127" y="175"/>
                </a:lnTo>
                <a:lnTo>
                  <a:pt x="243" y="175"/>
                </a:lnTo>
                <a:close/>
                <a:moveTo>
                  <a:pt x="10" y="10"/>
                </a:moveTo>
                <a:lnTo>
                  <a:pt x="233" y="10"/>
                </a:lnTo>
                <a:lnTo>
                  <a:pt x="233" y="165"/>
                </a:lnTo>
                <a:lnTo>
                  <a:pt x="10" y="165"/>
                </a:lnTo>
                <a:lnTo>
                  <a:pt x="10" y="10"/>
                </a:lnTo>
                <a:close/>
              </a:path>
            </a:pathLst>
          </a:custGeom>
          <a:solidFill>
            <a:schemeClr val="bg1">
              <a:alpha val="100000"/>
            </a:schemeClr>
          </a:solidFill>
          <a:ln w="9525">
            <a:noFill/>
          </a:ln>
        </p:spPr>
        <p:txBody>
          <a:bodyPr/>
          <a:lstStyle/>
          <a:p>
            <a:endParaRPr lang="zh-CN" altLang="en-US"/>
          </a:p>
        </p:txBody>
      </p:sp>
      <p:sp>
        <p:nvSpPr>
          <p:cNvPr id="18451" name="Freeform 14"/>
          <p:cNvSpPr/>
          <p:nvPr/>
        </p:nvSpPr>
        <p:spPr>
          <a:xfrm>
            <a:off x="2098675" y="3285002"/>
            <a:ext cx="450850" cy="375773"/>
          </a:xfrm>
          <a:custGeom>
            <a:avLst/>
            <a:gdLst/>
            <a:ahLst/>
            <a:cxnLst>
              <a:cxn ang="0">
                <a:pos x="2147483646" y="2147483646"/>
              </a:cxn>
              <a:cxn ang="0">
                <a:pos x="2147483646" y="2147483646"/>
              </a:cxn>
              <a:cxn ang="0">
                <a:pos x="2147483646" y="2147483646"/>
              </a:cxn>
              <a:cxn ang="0">
                <a:pos x="2147483646"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 ang="0">
                <a:pos x="2147483646" y="2147483646"/>
              </a:cxn>
            </a:cxnLst>
            <a:rect l="0" t="0" r="0" b="0"/>
            <a:pathLst>
              <a:path w="131" h="93">
                <a:moveTo>
                  <a:pt x="99" y="73"/>
                </a:moveTo>
                <a:lnTo>
                  <a:pt x="70" y="32"/>
                </a:lnTo>
                <a:lnTo>
                  <a:pt x="51" y="68"/>
                </a:lnTo>
                <a:lnTo>
                  <a:pt x="22" y="8"/>
                </a:lnTo>
                <a:lnTo>
                  <a:pt x="0" y="90"/>
                </a:lnTo>
                <a:lnTo>
                  <a:pt x="10" y="93"/>
                </a:lnTo>
                <a:lnTo>
                  <a:pt x="24" y="34"/>
                </a:lnTo>
                <a:lnTo>
                  <a:pt x="51" y="90"/>
                </a:lnTo>
                <a:lnTo>
                  <a:pt x="73" y="51"/>
                </a:lnTo>
                <a:lnTo>
                  <a:pt x="104" y="93"/>
                </a:lnTo>
                <a:lnTo>
                  <a:pt x="131" y="3"/>
                </a:lnTo>
                <a:lnTo>
                  <a:pt x="121" y="0"/>
                </a:lnTo>
                <a:lnTo>
                  <a:pt x="99" y="73"/>
                </a:lnTo>
                <a:close/>
              </a:path>
            </a:pathLst>
          </a:custGeom>
          <a:solidFill>
            <a:schemeClr val="bg1">
              <a:alpha val="100000"/>
            </a:schemeClr>
          </a:solidFill>
          <a:ln w="9525">
            <a:noFill/>
          </a:ln>
        </p:spPr>
        <p:txBody>
          <a:bodyPr/>
          <a:lstStyle/>
          <a:p>
            <a:endParaRPr lang="zh-CN" altLang="en-US"/>
          </a:p>
        </p:txBody>
      </p:sp>
      <p:sp>
        <p:nvSpPr>
          <p:cNvPr id="18452" name="Freeform 15"/>
          <p:cNvSpPr>
            <a:spLocks noEditPoints="1"/>
          </p:cNvSpPr>
          <p:nvPr/>
        </p:nvSpPr>
        <p:spPr>
          <a:xfrm>
            <a:off x="2597150" y="3416300"/>
            <a:ext cx="203200" cy="201613"/>
          </a:xfrm>
          <a:custGeom>
            <a:avLst/>
            <a:gdLst/>
            <a:ahLst/>
            <a:cxnLst>
              <a:cxn ang="0">
                <a:pos x="2147483646" y="0"/>
              </a:cxn>
              <a:cxn ang="0">
                <a:pos x="0" y="2147483646"/>
              </a:cxn>
              <a:cxn ang="0">
                <a:pos x="2147483646" y="2147483646"/>
              </a:cxn>
              <a:cxn ang="0">
                <a:pos x="2147483646" y="2147483646"/>
              </a:cxn>
              <a:cxn ang="0">
                <a:pos x="2147483646" y="0"/>
              </a:cxn>
              <a:cxn ang="0">
                <a:pos x="2147483646" y="2147483646"/>
              </a:cxn>
              <a:cxn ang="0">
                <a:pos x="2147483646" y="2147483646"/>
              </a:cxn>
              <a:cxn ang="0">
                <a:pos x="2147483646" y="2147483646"/>
              </a:cxn>
              <a:cxn ang="0">
                <a:pos x="2147483646" y="2147483646"/>
              </a:cxn>
              <a:cxn ang="0">
                <a:pos x="2147483646" y="2147483646"/>
              </a:cxn>
            </a:cxnLst>
            <a:rect l="0" t="0" r="0" b="0"/>
            <a:pathLst>
              <a:path w="24" h="24">
                <a:moveTo>
                  <a:pt x="12" y="0"/>
                </a:moveTo>
                <a:cubicBezTo>
                  <a:pt x="5" y="0"/>
                  <a:pt x="0" y="5"/>
                  <a:pt x="0" y="12"/>
                </a:cubicBezTo>
                <a:cubicBezTo>
                  <a:pt x="0" y="18"/>
                  <a:pt x="5" y="24"/>
                  <a:pt x="12" y="24"/>
                </a:cubicBezTo>
                <a:cubicBezTo>
                  <a:pt x="18" y="24"/>
                  <a:pt x="24" y="18"/>
                  <a:pt x="24" y="12"/>
                </a:cubicBezTo>
                <a:cubicBezTo>
                  <a:pt x="24" y="5"/>
                  <a:pt x="18" y="0"/>
                  <a:pt x="12" y="0"/>
                </a:cubicBezTo>
                <a:close/>
                <a:moveTo>
                  <a:pt x="12" y="20"/>
                </a:moveTo>
                <a:cubicBezTo>
                  <a:pt x="7" y="20"/>
                  <a:pt x="4" y="16"/>
                  <a:pt x="4" y="12"/>
                </a:cubicBezTo>
                <a:cubicBezTo>
                  <a:pt x="4" y="7"/>
                  <a:pt x="7" y="4"/>
                  <a:pt x="12" y="4"/>
                </a:cubicBezTo>
                <a:cubicBezTo>
                  <a:pt x="16" y="4"/>
                  <a:pt x="20" y="7"/>
                  <a:pt x="20" y="12"/>
                </a:cubicBezTo>
                <a:cubicBezTo>
                  <a:pt x="20" y="16"/>
                  <a:pt x="16" y="20"/>
                  <a:pt x="12" y="20"/>
                </a:cubicBezTo>
                <a:close/>
              </a:path>
            </a:pathLst>
          </a:custGeom>
          <a:solidFill>
            <a:schemeClr val="bg1">
              <a:alpha val="100000"/>
            </a:schemeClr>
          </a:solidFill>
          <a:ln w="9525">
            <a:noFill/>
          </a:ln>
        </p:spPr>
        <p:txBody>
          <a:bodyPr/>
          <a:lstStyle/>
          <a:p>
            <a:endParaRPr lang="zh-CN" altLang="en-US"/>
          </a:p>
        </p:txBody>
      </p:sp>
      <p:sp>
        <p:nvSpPr>
          <p:cNvPr id="18453" name="标题 1"/>
          <p:cNvSpPr txBox="1"/>
          <p:nvPr/>
        </p:nvSpPr>
        <p:spPr>
          <a:xfrm>
            <a:off x="1683860" y="4092378"/>
            <a:ext cx="2333149" cy="384175"/>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zh-CN" altLang="en-US" dirty="0" smtClean="0">
                <a:solidFill>
                  <a:schemeClr val="bg1"/>
                </a:solidFill>
              </a:rPr>
              <a:t>实现阶段</a:t>
            </a:r>
            <a:endParaRPr lang="en-US" altLang="zh-CN" sz="2000" dirty="0">
              <a:solidFill>
                <a:schemeClr val="bg1"/>
              </a:solidFill>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任意多边形 36"/>
          <p:cNvSpPr/>
          <p:nvPr/>
        </p:nvSpPr>
        <p:spPr>
          <a:xfrm>
            <a:off x="4946650" y="0"/>
            <a:ext cx="7245350" cy="6858000"/>
          </a:xfrm>
          <a:custGeom>
            <a:avLst/>
            <a:gdLst/>
            <a:ahLst/>
            <a:cxnLst>
              <a:cxn ang="0">
                <a:pos x="4249695" y="0"/>
              </a:cxn>
              <a:cxn ang="0">
                <a:pos x="7245350" y="0"/>
              </a:cxn>
              <a:cxn ang="0">
                <a:pos x="7245350" y="6661268"/>
              </a:cxn>
              <a:cxn ang="0">
                <a:pos x="1917057" y="6661268"/>
              </a:cxn>
              <a:cxn ang="0">
                <a:pos x="1915997" y="6661268"/>
              </a:cxn>
              <a:cxn ang="0">
                <a:pos x="1915997" y="6659104"/>
              </a:cxn>
              <a:cxn ang="0">
                <a:pos x="0" y="2751655"/>
              </a:cxn>
              <a:cxn ang="0">
                <a:pos x="1915997" y="498265"/>
              </a:cxn>
              <a:cxn ang="0">
                <a:pos x="1915997" y="494078"/>
              </a:cxn>
              <a:cxn ang="0">
                <a:pos x="4249695" y="0"/>
              </a:cxn>
            </a:cxnLst>
            <a:rect l="0" t="0" r="0" b="0"/>
            <a:pathLst>
              <a:path w="7245350" h="6886575">
                <a:moveTo>
                  <a:pt x="4249695" y="0"/>
                </a:moveTo>
                <a:lnTo>
                  <a:pt x="7245350" y="0"/>
                </a:lnTo>
                <a:lnTo>
                  <a:pt x="7245350" y="6886575"/>
                </a:lnTo>
                <a:lnTo>
                  <a:pt x="1917057" y="6886575"/>
                </a:lnTo>
                <a:lnTo>
                  <a:pt x="1915997" y="6886575"/>
                </a:lnTo>
                <a:lnTo>
                  <a:pt x="1915997" y="6884339"/>
                </a:lnTo>
                <a:lnTo>
                  <a:pt x="0" y="2844726"/>
                </a:lnTo>
                <a:lnTo>
                  <a:pt x="1915997" y="515118"/>
                </a:lnTo>
                <a:lnTo>
                  <a:pt x="1915997" y="510790"/>
                </a:lnTo>
                <a:lnTo>
                  <a:pt x="4249695" y="0"/>
                </a:lnTo>
                <a:close/>
              </a:path>
            </a:pathLst>
          </a:custGeom>
          <a:solidFill>
            <a:srgbClr val="A8C381">
              <a:alpha val="38823"/>
            </a:srgbClr>
          </a:solidFill>
          <a:ln w="9525">
            <a:noFill/>
          </a:ln>
        </p:spPr>
        <p:txBody>
          <a:bodyPr/>
          <a:lstStyle/>
          <a:p>
            <a:endParaRPr lang="zh-CN" altLang="en-US"/>
          </a:p>
        </p:txBody>
      </p:sp>
      <p:sp>
        <p:nvSpPr>
          <p:cNvPr id="18435" name="等腰三角形 45"/>
          <p:cNvSpPr/>
          <p:nvPr/>
        </p:nvSpPr>
        <p:spPr>
          <a:xfrm>
            <a:off x="1039813" y="2293938"/>
            <a:ext cx="476250" cy="403225"/>
          </a:xfrm>
          <a:prstGeom prst="triangle">
            <a:avLst>
              <a:gd name="adj" fmla="val 50000"/>
            </a:avLst>
          </a:prstGeom>
          <a:solidFill>
            <a:srgbClr val="3A7630">
              <a:alpha val="78822"/>
            </a:srgbClr>
          </a:solidFill>
          <a:ln w="9525">
            <a:noFill/>
          </a:ln>
          <a:effectLst>
            <a:outerShdw sy="23000" kx="-1031184" algn="bl" rotWithShape="0">
              <a:srgbClr val="000000">
                <a:alpha val="18999"/>
              </a:srgbClr>
            </a:outerShdw>
          </a:effectLst>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8436" name="等腰三角形 44"/>
          <p:cNvSpPr/>
          <p:nvPr/>
        </p:nvSpPr>
        <p:spPr>
          <a:xfrm>
            <a:off x="1182688" y="2444750"/>
            <a:ext cx="835025" cy="708025"/>
          </a:xfrm>
          <a:prstGeom prst="triangle">
            <a:avLst>
              <a:gd name="adj" fmla="val 50000"/>
            </a:avLst>
          </a:prstGeom>
          <a:solidFill>
            <a:srgbClr val="45940A">
              <a:alpha val="45097"/>
            </a:srgbClr>
          </a:solidFill>
          <a:ln w="9525">
            <a:noFill/>
          </a:ln>
          <a:effectLst>
            <a:outerShdw sy="23000" kx="-1031184" algn="bl" rotWithShape="0">
              <a:srgbClr val="000000">
                <a:alpha val="18999"/>
              </a:srgbClr>
            </a:outerShdw>
          </a:effectLst>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8437" name="等腰三角形 37"/>
          <p:cNvSpPr/>
          <p:nvPr/>
        </p:nvSpPr>
        <p:spPr>
          <a:xfrm>
            <a:off x="1058862" y="2112963"/>
            <a:ext cx="2841625" cy="2400300"/>
          </a:xfrm>
          <a:prstGeom prst="triangle">
            <a:avLst>
              <a:gd name="adj" fmla="val 50000"/>
            </a:avLst>
          </a:prstGeom>
          <a:solidFill>
            <a:srgbClr val="3A7630">
              <a:alpha val="47842"/>
            </a:srgbClr>
          </a:solidFill>
          <a:ln w="9525">
            <a:noFill/>
          </a:ln>
          <a:effectLst>
            <a:outerShdw sy="23000" kx="-1031184" algn="bl" rotWithShape="0">
              <a:srgbClr val="000000">
                <a:alpha val="18999"/>
              </a:srgbClr>
            </a:outerShdw>
          </a:effectLst>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8438" name="等腰三角形 38"/>
          <p:cNvSpPr/>
          <p:nvPr/>
        </p:nvSpPr>
        <p:spPr>
          <a:xfrm>
            <a:off x="893763" y="1922463"/>
            <a:ext cx="3111500" cy="2630487"/>
          </a:xfrm>
          <a:prstGeom prst="triangle">
            <a:avLst>
              <a:gd name="adj" fmla="val 50000"/>
            </a:avLst>
          </a:prstGeom>
          <a:noFill/>
          <a:ln w="12700" cap="flat" cmpd="sng">
            <a:solidFill>
              <a:schemeClr val="bg1"/>
            </a:solidFill>
            <a:prstDash val="sysDash"/>
            <a:miter/>
            <a:headEnd type="none" w="med" len="med"/>
            <a:tailEnd type="none" w="med" len="med"/>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8439" name="标题 1"/>
          <p:cNvSpPr txBox="1"/>
          <p:nvPr/>
        </p:nvSpPr>
        <p:spPr>
          <a:xfrm>
            <a:off x="6478587" y="1876427"/>
            <a:ext cx="5038725" cy="1871662"/>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r>
              <a:rPr lang="zh-CN" altLang="en-US" sz="2400" dirty="0">
                <a:solidFill>
                  <a:schemeClr val="bg1"/>
                </a:solidFill>
              </a:rPr>
              <a:t>测试阶段评估软件的错误和文件错误。</a:t>
            </a:r>
          </a:p>
        </p:txBody>
      </p:sp>
      <p:sp>
        <p:nvSpPr>
          <p:cNvPr id="18440" name="标题 1"/>
          <p:cNvSpPr txBox="1"/>
          <p:nvPr/>
        </p:nvSpPr>
        <p:spPr>
          <a:xfrm>
            <a:off x="6478587" y="3383914"/>
            <a:ext cx="5958034" cy="1623378"/>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342900" indent="-342900">
              <a:buFont typeface="Wingdings" panose="05000000000000000000" pitchFamily="2" charset="2"/>
              <a:buChar char="u"/>
            </a:pPr>
            <a:r>
              <a:rPr lang="zh-CN" altLang="en-US" sz="1600" dirty="0">
                <a:solidFill>
                  <a:schemeClr val="bg1"/>
                </a:solidFill>
                <a:latin typeface="微软雅黑" panose="020B0503020204020204" charset="-122"/>
                <a:ea typeface="微软雅黑" panose="020B0503020204020204" charset="-122"/>
              </a:rPr>
              <a:t>单元测试：使用类图和类的规格</a:t>
            </a:r>
            <a:r>
              <a:rPr lang="zh-CN" altLang="en-US" sz="1600" dirty="0" smtClean="0">
                <a:solidFill>
                  <a:schemeClr val="bg1"/>
                </a:solidFill>
                <a:latin typeface="微软雅黑" panose="020B0503020204020204" charset="-122"/>
                <a:ea typeface="微软雅黑" panose="020B0503020204020204" charset="-122"/>
              </a:rPr>
              <a:t>说明书</a:t>
            </a:r>
            <a:r>
              <a:rPr lang="zh-CN" altLang="en-US" sz="1600" dirty="0">
                <a:solidFill>
                  <a:schemeClr val="bg1"/>
                </a:solidFill>
                <a:latin typeface="微软雅黑" panose="020B0503020204020204" charset="-122"/>
                <a:ea typeface="微软雅黑" panose="020B0503020204020204" charset="-122"/>
              </a:rPr>
              <a:t>                 </a:t>
            </a:r>
          </a:p>
          <a:p>
            <a:pPr marL="342900" indent="-342900">
              <a:buFont typeface="Wingdings" panose="05000000000000000000" pitchFamily="2" charset="2"/>
              <a:buChar char="u"/>
            </a:pPr>
            <a:r>
              <a:rPr lang="zh-CN" altLang="en-US" sz="1600" dirty="0">
                <a:solidFill>
                  <a:schemeClr val="bg1"/>
                </a:solidFill>
                <a:latin typeface="微软雅黑" panose="020B0503020204020204" charset="-122"/>
                <a:ea typeface="微软雅黑" panose="020B0503020204020204" charset="-122"/>
              </a:rPr>
              <a:t>集成测试：使用类图、包图、构件图和协作图                 </a:t>
            </a:r>
          </a:p>
          <a:p>
            <a:pPr marL="342900" indent="-342900">
              <a:buFont typeface="Wingdings" panose="05000000000000000000" pitchFamily="2" charset="2"/>
              <a:buChar char="u"/>
            </a:pPr>
            <a:r>
              <a:rPr lang="zh-CN" altLang="en-US" sz="1600" dirty="0">
                <a:solidFill>
                  <a:schemeClr val="bg1"/>
                </a:solidFill>
                <a:latin typeface="微软雅黑" panose="020B0503020204020204" charset="-122"/>
                <a:ea typeface="微软雅黑" panose="020B0503020204020204" charset="-122"/>
              </a:rPr>
              <a:t>系统测试：使用用例图来测试系统</a:t>
            </a:r>
            <a:r>
              <a:rPr lang="zh-CN" altLang="en-US" sz="1600" dirty="0" smtClean="0">
                <a:solidFill>
                  <a:schemeClr val="bg1"/>
                </a:solidFill>
                <a:latin typeface="微软雅黑" panose="020B0503020204020204" charset="-122"/>
                <a:ea typeface="微软雅黑" panose="020B0503020204020204" charset="-122"/>
              </a:rPr>
              <a:t>功能</a:t>
            </a:r>
            <a:r>
              <a:rPr lang="zh-CN" altLang="en-US" sz="1600" dirty="0"/>
              <a:t/>
            </a:r>
            <a:br>
              <a:rPr lang="zh-CN" altLang="en-US" sz="1600" dirty="0"/>
            </a:br>
            <a:endParaRPr lang="zh-CN" altLang="en-US" sz="1600" dirty="0"/>
          </a:p>
          <a:p>
            <a:pPr marL="0" lvl="0" indent="0" eaLnBrk="1" hangingPunct="1">
              <a:spcBef>
                <a:spcPct val="0"/>
              </a:spcBef>
              <a:buNone/>
            </a:pPr>
            <a:endParaRPr lang="en-US" altLang="zh-CN" sz="1600" dirty="0">
              <a:solidFill>
                <a:schemeClr val="bg1"/>
              </a:solidFill>
            </a:endParaRPr>
          </a:p>
        </p:txBody>
      </p:sp>
      <p:cxnSp>
        <p:nvCxnSpPr>
          <p:cNvPr id="18441" name="直接连接符 13"/>
          <p:cNvCxnSpPr/>
          <p:nvPr/>
        </p:nvCxnSpPr>
        <p:spPr>
          <a:xfrm>
            <a:off x="7018338" y="6710363"/>
            <a:ext cx="4992687" cy="0"/>
          </a:xfrm>
          <a:prstGeom prst="line">
            <a:avLst/>
          </a:prstGeom>
          <a:ln w="6350" cap="flat" cmpd="sng">
            <a:solidFill>
              <a:schemeClr val="accent1"/>
            </a:solidFill>
            <a:prstDash val="solid"/>
            <a:headEnd type="none" w="med" len="med"/>
            <a:tailEnd type="none" w="med" len="med"/>
          </a:ln>
        </p:spPr>
      </p:cxnSp>
      <p:cxnSp>
        <p:nvCxnSpPr>
          <p:cNvPr id="18442" name="直接连接符 14"/>
          <p:cNvCxnSpPr/>
          <p:nvPr/>
        </p:nvCxnSpPr>
        <p:spPr>
          <a:xfrm flipV="1">
            <a:off x="12011025" y="2293938"/>
            <a:ext cx="0" cy="4432300"/>
          </a:xfrm>
          <a:prstGeom prst="line">
            <a:avLst/>
          </a:prstGeom>
          <a:ln w="6350" cap="flat" cmpd="sng">
            <a:solidFill>
              <a:schemeClr val="accent1"/>
            </a:solidFill>
            <a:prstDash val="solid"/>
            <a:headEnd type="none" w="med" len="med"/>
            <a:tailEnd type="none" w="med" len="med"/>
          </a:ln>
        </p:spPr>
      </p:cxnSp>
      <p:sp>
        <p:nvSpPr>
          <p:cNvPr id="18443" name="矩形 22"/>
          <p:cNvSpPr/>
          <p:nvPr/>
        </p:nvSpPr>
        <p:spPr>
          <a:xfrm>
            <a:off x="10112375" y="5254625"/>
            <a:ext cx="1331913" cy="498475"/>
          </a:xfrm>
          <a:prstGeom prst="rect">
            <a:avLst/>
          </a:prstGeom>
          <a:noFill/>
          <a:ln w="22225" cap="flat" cmpd="sng">
            <a:solidFill>
              <a:schemeClr val="bg1"/>
            </a:solidFill>
            <a:prstDash val="solid"/>
            <a:miter/>
            <a:headEnd type="none" w="med" len="med"/>
            <a:tailEnd type="none" w="med" len="med"/>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solidFill>
                <a:srgbClr val="FFFFFF"/>
              </a:solidFill>
            </a:endParaRPr>
          </a:p>
        </p:txBody>
      </p:sp>
      <p:sp>
        <p:nvSpPr>
          <p:cNvPr id="18444" name="标题 1"/>
          <p:cNvSpPr txBox="1"/>
          <p:nvPr/>
        </p:nvSpPr>
        <p:spPr>
          <a:xfrm>
            <a:off x="10209213" y="5314950"/>
            <a:ext cx="763587" cy="384175"/>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en-US" altLang="zh-CN" sz="2000" dirty="0">
                <a:solidFill>
                  <a:schemeClr val="bg1"/>
                </a:solidFill>
              </a:rPr>
              <a:t>NEXT</a:t>
            </a:r>
          </a:p>
        </p:txBody>
      </p:sp>
      <p:pic>
        <p:nvPicPr>
          <p:cNvPr id="18445" name="组合 25"/>
          <p:cNvPicPr/>
          <p:nvPr/>
        </p:nvPicPr>
        <p:blipFill>
          <a:blip r:embed="rId2"/>
          <a:stretch>
            <a:fillRect/>
          </a:stretch>
        </p:blipFill>
        <p:spPr>
          <a:xfrm>
            <a:off x="11033125" y="5389563"/>
            <a:ext cx="207963" cy="212725"/>
          </a:xfrm>
          <a:prstGeom prst="rect">
            <a:avLst/>
          </a:prstGeom>
          <a:noFill/>
          <a:ln w="9525">
            <a:noFill/>
          </a:ln>
        </p:spPr>
      </p:pic>
      <p:sp>
        <p:nvSpPr>
          <p:cNvPr id="18446" name="等腰三角形 41"/>
          <p:cNvSpPr/>
          <p:nvPr/>
        </p:nvSpPr>
        <p:spPr>
          <a:xfrm>
            <a:off x="3162300" y="3827463"/>
            <a:ext cx="1095375" cy="927100"/>
          </a:xfrm>
          <a:prstGeom prst="triangle">
            <a:avLst>
              <a:gd name="adj" fmla="val 50000"/>
            </a:avLst>
          </a:prstGeom>
          <a:solidFill>
            <a:srgbClr val="85A951">
              <a:alpha val="81960"/>
            </a:srgbClr>
          </a:solidFill>
          <a:ln w="9525">
            <a:noFill/>
          </a:ln>
          <a:effectLst>
            <a:outerShdw sy="23000" kx="-1031184" algn="bl" rotWithShape="0">
              <a:srgbClr val="000000">
                <a:alpha val="18999"/>
              </a:srgbClr>
            </a:outerShdw>
          </a:effectLst>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8447" name="等腰三角形 42"/>
          <p:cNvSpPr/>
          <p:nvPr/>
        </p:nvSpPr>
        <p:spPr>
          <a:xfrm>
            <a:off x="2895600" y="4360863"/>
            <a:ext cx="625475" cy="528637"/>
          </a:xfrm>
          <a:prstGeom prst="triangle">
            <a:avLst>
              <a:gd name="adj" fmla="val 50000"/>
            </a:avLst>
          </a:prstGeom>
          <a:solidFill>
            <a:srgbClr val="85A951">
              <a:alpha val="81960"/>
            </a:srgbClr>
          </a:solidFill>
          <a:ln w="9525">
            <a:noFill/>
          </a:ln>
          <a:effectLst>
            <a:outerShdw sy="23000" kx="-1031184" algn="bl" rotWithShape="0">
              <a:srgbClr val="000000">
                <a:alpha val="18999"/>
              </a:srgbClr>
            </a:outerShdw>
          </a:effectLst>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8448" name="等腰三角形 47"/>
          <p:cNvSpPr/>
          <p:nvPr/>
        </p:nvSpPr>
        <p:spPr>
          <a:xfrm>
            <a:off x="3460750" y="2151063"/>
            <a:ext cx="477838" cy="403225"/>
          </a:xfrm>
          <a:prstGeom prst="triangle">
            <a:avLst>
              <a:gd name="adj" fmla="val 50000"/>
            </a:avLst>
          </a:prstGeom>
          <a:solidFill>
            <a:srgbClr val="85A951">
              <a:alpha val="78822"/>
            </a:srgbClr>
          </a:solidFill>
          <a:ln w="9525">
            <a:noFill/>
          </a:ln>
          <a:effectLst>
            <a:outerShdw sy="23000" kx="-1031184" algn="bl" rotWithShape="0">
              <a:srgbClr val="000000">
                <a:alpha val="18999"/>
              </a:srgbClr>
            </a:outerShdw>
          </a:effectLst>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8449" name="等腰三角形 48"/>
          <p:cNvSpPr/>
          <p:nvPr/>
        </p:nvSpPr>
        <p:spPr>
          <a:xfrm>
            <a:off x="3359150" y="2124075"/>
            <a:ext cx="341313" cy="288925"/>
          </a:xfrm>
          <a:prstGeom prst="triangle">
            <a:avLst>
              <a:gd name="adj" fmla="val 50000"/>
            </a:avLst>
          </a:prstGeom>
          <a:solidFill>
            <a:srgbClr val="85A951">
              <a:alpha val="78822"/>
            </a:srgbClr>
          </a:solidFill>
          <a:ln w="9525">
            <a:noFill/>
          </a:ln>
          <a:effectLst>
            <a:outerShdw sy="23000" kx="-1031184" algn="bl" rotWithShape="0">
              <a:srgbClr val="000000">
                <a:alpha val="18999"/>
              </a:srgbClr>
            </a:outerShdw>
          </a:effectLst>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8450" name="Freeform 13"/>
          <p:cNvSpPr>
            <a:spLocks noEditPoints="1"/>
          </p:cNvSpPr>
          <p:nvPr/>
        </p:nvSpPr>
        <p:spPr>
          <a:xfrm>
            <a:off x="2027079" y="3036887"/>
            <a:ext cx="836613" cy="784225"/>
          </a:xfrm>
          <a:custGeom>
            <a:avLst/>
            <a:gdLst/>
            <a:ahLst/>
            <a:cxnLst>
              <a:cxn ang="0">
                <a:pos x="2147483646" y="2147483646"/>
              </a:cxn>
              <a:cxn ang="0">
                <a:pos x="2147483646" y="0"/>
              </a:cxn>
              <a:cxn ang="0">
                <a:pos x="0" y="0"/>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0" t="0" r="0" b="0"/>
            <a:pathLst>
              <a:path w="243" h="228">
                <a:moveTo>
                  <a:pt x="243" y="175"/>
                </a:moveTo>
                <a:lnTo>
                  <a:pt x="243" y="0"/>
                </a:lnTo>
                <a:lnTo>
                  <a:pt x="0" y="0"/>
                </a:lnTo>
                <a:lnTo>
                  <a:pt x="0" y="175"/>
                </a:lnTo>
                <a:lnTo>
                  <a:pt x="117" y="175"/>
                </a:lnTo>
                <a:lnTo>
                  <a:pt x="117" y="194"/>
                </a:lnTo>
                <a:lnTo>
                  <a:pt x="71" y="219"/>
                </a:lnTo>
                <a:lnTo>
                  <a:pt x="76" y="228"/>
                </a:lnTo>
                <a:lnTo>
                  <a:pt x="122" y="202"/>
                </a:lnTo>
                <a:lnTo>
                  <a:pt x="168" y="228"/>
                </a:lnTo>
                <a:lnTo>
                  <a:pt x="173" y="219"/>
                </a:lnTo>
                <a:lnTo>
                  <a:pt x="127" y="194"/>
                </a:lnTo>
                <a:lnTo>
                  <a:pt x="127" y="175"/>
                </a:lnTo>
                <a:lnTo>
                  <a:pt x="243" y="175"/>
                </a:lnTo>
                <a:close/>
                <a:moveTo>
                  <a:pt x="10" y="10"/>
                </a:moveTo>
                <a:lnTo>
                  <a:pt x="233" y="10"/>
                </a:lnTo>
                <a:lnTo>
                  <a:pt x="233" y="165"/>
                </a:lnTo>
                <a:lnTo>
                  <a:pt x="10" y="165"/>
                </a:lnTo>
                <a:lnTo>
                  <a:pt x="10" y="10"/>
                </a:lnTo>
                <a:close/>
              </a:path>
            </a:pathLst>
          </a:custGeom>
          <a:solidFill>
            <a:schemeClr val="bg1">
              <a:alpha val="100000"/>
            </a:schemeClr>
          </a:solidFill>
          <a:ln w="9525">
            <a:noFill/>
          </a:ln>
        </p:spPr>
        <p:txBody>
          <a:bodyPr/>
          <a:lstStyle/>
          <a:p>
            <a:endParaRPr lang="zh-CN" altLang="en-US"/>
          </a:p>
        </p:txBody>
      </p:sp>
      <p:sp>
        <p:nvSpPr>
          <p:cNvPr id="18451" name="Freeform 14"/>
          <p:cNvSpPr/>
          <p:nvPr/>
        </p:nvSpPr>
        <p:spPr>
          <a:xfrm>
            <a:off x="2098675" y="3285002"/>
            <a:ext cx="450850" cy="375773"/>
          </a:xfrm>
          <a:custGeom>
            <a:avLst/>
            <a:gdLst/>
            <a:ahLst/>
            <a:cxnLst>
              <a:cxn ang="0">
                <a:pos x="2147483646" y="2147483646"/>
              </a:cxn>
              <a:cxn ang="0">
                <a:pos x="2147483646" y="2147483646"/>
              </a:cxn>
              <a:cxn ang="0">
                <a:pos x="2147483646" y="2147483646"/>
              </a:cxn>
              <a:cxn ang="0">
                <a:pos x="2147483646"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 ang="0">
                <a:pos x="2147483646" y="2147483646"/>
              </a:cxn>
            </a:cxnLst>
            <a:rect l="0" t="0" r="0" b="0"/>
            <a:pathLst>
              <a:path w="131" h="93">
                <a:moveTo>
                  <a:pt x="99" y="73"/>
                </a:moveTo>
                <a:lnTo>
                  <a:pt x="70" y="32"/>
                </a:lnTo>
                <a:lnTo>
                  <a:pt x="51" y="68"/>
                </a:lnTo>
                <a:lnTo>
                  <a:pt x="22" y="8"/>
                </a:lnTo>
                <a:lnTo>
                  <a:pt x="0" y="90"/>
                </a:lnTo>
                <a:lnTo>
                  <a:pt x="10" y="93"/>
                </a:lnTo>
                <a:lnTo>
                  <a:pt x="24" y="34"/>
                </a:lnTo>
                <a:lnTo>
                  <a:pt x="51" y="90"/>
                </a:lnTo>
                <a:lnTo>
                  <a:pt x="73" y="51"/>
                </a:lnTo>
                <a:lnTo>
                  <a:pt x="104" y="93"/>
                </a:lnTo>
                <a:lnTo>
                  <a:pt x="131" y="3"/>
                </a:lnTo>
                <a:lnTo>
                  <a:pt x="121" y="0"/>
                </a:lnTo>
                <a:lnTo>
                  <a:pt x="99" y="73"/>
                </a:lnTo>
                <a:close/>
              </a:path>
            </a:pathLst>
          </a:custGeom>
          <a:solidFill>
            <a:schemeClr val="bg1">
              <a:alpha val="100000"/>
            </a:schemeClr>
          </a:solidFill>
          <a:ln w="9525">
            <a:noFill/>
          </a:ln>
        </p:spPr>
        <p:txBody>
          <a:bodyPr/>
          <a:lstStyle/>
          <a:p>
            <a:endParaRPr lang="zh-CN" altLang="en-US"/>
          </a:p>
        </p:txBody>
      </p:sp>
      <p:sp>
        <p:nvSpPr>
          <p:cNvPr id="18452" name="Freeform 15"/>
          <p:cNvSpPr>
            <a:spLocks noEditPoints="1"/>
          </p:cNvSpPr>
          <p:nvPr/>
        </p:nvSpPr>
        <p:spPr>
          <a:xfrm>
            <a:off x="2597150" y="3416300"/>
            <a:ext cx="203200" cy="201613"/>
          </a:xfrm>
          <a:custGeom>
            <a:avLst/>
            <a:gdLst/>
            <a:ahLst/>
            <a:cxnLst>
              <a:cxn ang="0">
                <a:pos x="2147483646" y="0"/>
              </a:cxn>
              <a:cxn ang="0">
                <a:pos x="0" y="2147483646"/>
              </a:cxn>
              <a:cxn ang="0">
                <a:pos x="2147483646" y="2147483646"/>
              </a:cxn>
              <a:cxn ang="0">
                <a:pos x="2147483646" y="2147483646"/>
              </a:cxn>
              <a:cxn ang="0">
                <a:pos x="2147483646" y="0"/>
              </a:cxn>
              <a:cxn ang="0">
                <a:pos x="2147483646" y="2147483646"/>
              </a:cxn>
              <a:cxn ang="0">
                <a:pos x="2147483646" y="2147483646"/>
              </a:cxn>
              <a:cxn ang="0">
                <a:pos x="2147483646" y="2147483646"/>
              </a:cxn>
              <a:cxn ang="0">
                <a:pos x="2147483646" y="2147483646"/>
              </a:cxn>
              <a:cxn ang="0">
                <a:pos x="2147483646" y="2147483646"/>
              </a:cxn>
            </a:cxnLst>
            <a:rect l="0" t="0" r="0" b="0"/>
            <a:pathLst>
              <a:path w="24" h="24">
                <a:moveTo>
                  <a:pt x="12" y="0"/>
                </a:moveTo>
                <a:cubicBezTo>
                  <a:pt x="5" y="0"/>
                  <a:pt x="0" y="5"/>
                  <a:pt x="0" y="12"/>
                </a:cubicBezTo>
                <a:cubicBezTo>
                  <a:pt x="0" y="18"/>
                  <a:pt x="5" y="24"/>
                  <a:pt x="12" y="24"/>
                </a:cubicBezTo>
                <a:cubicBezTo>
                  <a:pt x="18" y="24"/>
                  <a:pt x="24" y="18"/>
                  <a:pt x="24" y="12"/>
                </a:cubicBezTo>
                <a:cubicBezTo>
                  <a:pt x="24" y="5"/>
                  <a:pt x="18" y="0"/>
                  <a:pt x="12" y="0"/>
                </a:cubicBezTo>
                <a:close/>
                <a:moveTo>
                  <a:pt x="12" y="20"/>
                </a:moveTo>
                <a:cubicBezTo>
                  <a:pt x="7" y="20"/>
                  <a:pt x="4" y="16"/>
                  <a:pt x="4" y="12"/>
                </a:cubicBezTo>
                <a:cubicBezTo>
                  <a:pt x="4" y="7"/>
                  <a:pt x="7" y="4"/>
                  <a:pt x="12" y="4"/>
                </a:cubicBezTo>
                <a:cubicBezTo>
                  <a:pt x="16" y="4"/>
                  <a:pt x="20" y="7"/>
                  <a:pt x="20" y="12"/>
                </a:cubicBezTo>
                <a:cubicBezTo>
                  <a:pt x="20" y="16"/>
                  <a:pt x="16" y="20"/>
                  <a:pt x="12" y="20"/>
                </a:cubicBezTo>
                <a:close/>
              </a:path>
            </a:pathLst>
          </a:custGeom>
          <a:solidFill>
            <a:schemeClr val="bg1">
              <a:alpha val="100000"/>
            </a:schemeClr>
          </a:solidFill>
          <a:ln w="9525">
            <a:noFill/>
          </a:ln>
        </p:spPr>
        <p:txBody>
          <a:bodyPr/>
          <a:lstStyle/>
          <a:p>
            <a:endParaRPr lang="zh-CN" altLang="en-US"/>
          </a:p>
        </p:txBody>
      </p:sp>
      <p:sp>
        <p:nvSpPr>
          <p:cNvPr id="18453" name="标题 1"/>
          <p:cNvSpPr txBox="1"/>
          <p:nvPr/>
        </p:nvSpPr>
        <p:spPr>
          <a:xfrm>
            <a:off x="1631553" y="4076700"/>
            <a:ext cx="2333149" cy="384175"/>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zh-CN" altLang="en-US" dirty="0" smtClean="0">
                <a:solidFill>
                  <a:schemeClr val="bg1"/>
                </a:solidFill>
              </a:rPr>
              <a:t>测试阶段</a:t>
            </a:r>
            <a:endParaRPr lang="en-US" altLang="zh-CN" sz="2000" dirty="0">
              <a:solidFill>
                <a:schemeClr val="bg1"/>
              </a:solidFill>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818" name="组合 1"/>
          <p:cNvGrpSpPr>
            <a:grpSpLocks noChangeAspect="1"/>
          </p:cNvGrpSpPr>
          <p:nvPr/>
        </p:nvGrpSpPr>
        <p:grpSpPr>
          <a:xfrm>
            <a:off x="4080028" y="-6132"/>
            <a:ext cx="8111972" cy="6892925"/>
            <a:chOff x="0" y="0"/>
            <a:chExt cx="3495622" cy="5184214"/>
          </a:xfrm>
        </p:grpSpPr>
        <p:grpSp>
          <p:nvGrpSpPr>
            <p:cNvPr id="34837" name="组合 9"/>
            <p:cNvGrpSpPr>
              <a:grpSpLocks noChangeAspect="1"/>
            </p:cNvGrpSpPr>
            <p:nvPr/>
          </p:nvGrpSpPr>
          <p:grpSpPr>
            <a:xfrm>
              <a:off x="0" y="0"/>
              <a:ext cx="3495622" cy="3451869"/>
              <a:chOff x="0" y="0"/>
              <a:chExt cx="3445828" cy="3459281"/>
            </a:xfrm>
          </p:grpSpPr>
          <p:pic>
            <p:nvPicPr>
              <p:cNvPr id="34841" name="Picture 5"/>
              <p:cNvPicPr>
                <a:picLocks noChangeAspect="1"/>
              </p:cNvPicPr>
              <p:nvPr/>
            </p:nvPicPr>
            <p:blipFill>
              <a:blip r:embed="rId2"/>
              <a:stretch>
                <a:fillRect/>
              </a:stretch>
            </p:blipFill>
            <p:spPr>
              <a:xfrm>
                <a:off x="0" y="0"/>
                <a:ext cx="1728788" cy="1728788"/>
              </a:xfrm>
              <a:prstGeom prst="rect">
                <a:avLst/>
              </a:prstGeom>
              <a:noFill/>
              <a:ln w="9525">
                <a:noFill/>
              </a:ln>
            </p:spPr>
          </p:pic>
          <p:pic>
            <p:nvPicPr>
              <p:cNvPr id="34842" name="Picture 5"/>
              <p:cNvPicPr>
                <a:picLocks noChangeAspect="1"/>
              </p:cNvPicPr>
              <p:nvPr/>
            </p:nvPicPr>
            <p:blipFill>
              <a:blip r:embed="rId2"/>
              <a:stretch>
                <a:fillRect/>
              </a:stretch>
            </p:blipFill>
            <p:spPr>
              <a:xfrm>
                <a:off x="1717040" y="0"/>
                <a:ext cx="1728788" cy="1728788"/>
              </a:xfrm>
              <a:prstGeom prst="rect">
                <a:avLst/>
              </a:prstGeom>
              <a:noFill/>
              <a:ln w="9525">
                <a:noFill/>
              </a:ln>
            </p:spPr>
          </p:pic>
          <p:pic>
            <p:nvPicPr>
              <p:cNvPr id="34843" name="Picture 5"/>
              <p:cNvPicPr>
                <a:picLocks noChangeAspect="1"/>
              </p:cNvPicPr>
              <p:nvPr/>
            </p:nvPicPr>
            <p:blipFill>
              <a:blip r:embed="rId2"/>
              <a:stretch>
                <a:fillRect/>
              </a:stretch>
            </p:blipFill>
            <p:spPr>
              <a:xfrm>
                <a:off x="5297" y="1730493"/>
                <a:ext cx="1728788" cy="1728788"/>
              </a:xfrm>
              <a:prstGeom prst="rect">
                <a:avLst/>
              </a:prstGeom>
              <a:noFill/>
              <a:ln w="9525">
                <a:noFill/>
              </a:ln>
            </p:spPr>
          </p:pic>
          <p:pic>
            <p:nvPicPr>
              <p:cNvPr id="34844" name="Picture 5"/>
              <p:cNvPicPr>
                <a:picLocks noChangeAspect="1"/>
              </p:cNvPicPr>
              <p:nvPr/>
            </p:nvPicPr>
            <p:blipFill>
              <a:blip r:embed="rId2"/>
              <a:stretch>
                <a:fillRect/>
              </a:stretch>
            </p:blipFill>
            <p:spPr>
              <a:xfrm>
                <a:off x="1717040" y="1714938"/>
                <a:ext cx="1728788" cy="1728788"/>
              </a:xfrm>
              <a:prstGeom prst="rect">
                <a:avLst/>
              </a:prstGeom>
              <a:noFill/>
              <a:ln w="9525">
                <a:noFill/>
              </a:ln>
            </p:spPr>
          </p:pic>
        </p:grpSp>
        <p:grpSp>
          <p:nvGrpSpPr>
            <p:cNvPr id="34838" name="组合 13"/>
            <p:cNvGrpSpPr>
              <a:grpSpLocks noChangeAspect="1"/>
            </p:cNvGrpSpPr>
            <p:nvPr/>
          </p:nvGrpSpPr>
          <p:grpSpPr>
            <a:xfrm>
              <a:off x="2158" y="3406296"/>
              <a:ext cx="3493463" cy="1777918"/>
              <a:chOff x="0" y="-15390"/>
              <a:chExt cx="3443700" cy="1781736"/>
            </a:xfrm>
          </p:grpSpPr>
          <p:pic>
            <p:nvPicPr>
              <p:cNvPr id="34839" name="Picture 5"/>
              <p:cNvPicPr>
                <a:picLocks noChangeAspect="1"/>
              </p:cNvPicPr>
              <p:nvPr/>
            </p:nvPicPr>
            <p:blipFill>
              <a:blip r:embed="rId2"/>
              <a:stretch>
                <a:fillRect/>
              </a:stretch>
            </p:blipFill>
            <p:spPr>
              <a:xfrm>
                <a:off x="0" y="11084"/>
                <a:ext cx="1728788" cy="1755262"/>
              </a:xfrm>
              <a:prstGeom prst="rect">
                <a:avLst/>
              </a:prstGeom>
              <a:noFill/>
              <a:ln w="9525">
                <a:noFill/>
              </a:ln>
            </p:spPr>
          </p:pic>
          <p:pic>
            <p:nvPicPr>
              <p:cNvPr id="34840" name="Picture 5"/>
              <p:cNvPicPr>
                <a:picLocks noChangeAspect="1"/>
              </p:cNvPicPr>
              <p:nvPr/>
            </p:nvPicPr>
            <p:blipFill>
              <a:blip r:embed="rId2"/>
              <a:stretch>
                <a:fillRect/>
              </a:stretch>
            </p:blipFill>
            <p:spPr>
              <a:xfrm>
                <a:off x="1714912" y="-15390"/>
                <a:ext cx="1728788" cy="1781736"/>
              </a:xfrm>
              <a:prstGeom prst="rect">
                <a:avLst/>
              </a:prstGeom>
              <a:noFill/>
              <a:ln w="9525">
                <a:noFill/>
              </a:ln>
            </p:spPr>
          </p:pic>
        </p:grpSp>
      </p:grpSp>
      <p:sp>
        <p:nvSpPr>
          <p:cNvPr id="34819" name="文本框 11"/>
          <p:cNvSpPr txBox="1"/>
          <p:nvPr/>
        </p:nvSpPr>
        <p:spPr>
          <a:xfrm>
            <a:off x="4469891" y="815853"/>
            <a:ext cx="1723549" cy="707886"/>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r>
              <a:rPr lang="zh-CN" altLang="en-US" sz="4000" dirty="0" smtClean="0">
                <a:solidFill>
                  <a:srgbClr val="3A7630"/>
                </a:solidFill>
                <a:latin typeface="方正兰亭粗黑简体" panose="02000000000000000000" pitchFamily="2" charset="-122"/>
                <a:ea typeface="方正兰亭粗黑简体" panose="02000000000000000000" pitchFamily="2" charset="-122"/>
              </a:rPr>
              <a:t>构件图</a:t>
            </a:r>
            <a:endParaRPr lang="zh-CN" altLang="en-US" sz="4000" dirty="0">
              <a:solidFill>
                <a:srgbClr val="3A7630"/>
              </a:solidFill>
              <a:latin typeface="方正兰亭粗黑简体" panose="02000000000000000000" pitchFamily="2" charset="-122"/>
              <a:ea typeface="方正兰亭粗黑简体" panose="02000000000000000000" pitchFamily="2" charset="-122"/>
            </a:endParaRPr>
          </a:p>
        </p:txBody>
      </p:sp>
      <p:sp>
        <p:nvSpPr>
          <p:cNvPr id="34821" name="标题 1"/>
          <p:cNvSpPr txBox="1"/>
          <p:nvPr/>
        </p:nvSpPr>
        <p:spPr>
          <a:xfrm>
            <a:off x="4391656" y="1467141"/>
            <a:ext cx="7703614" cy="1155700"/>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50000"/>
              </a:lnSpc>
              <a:spcBef>
                <a:spcPct val="0"/>
              </a:spcBef>
              <a:buNone/>
            </a:pPr>
            <a:r>
              <a:rPr lang="zh-CN" altLang="en-US" sz="2000" dirty="0">
                <a:solidFill>
                  <a:srgbClr val="3A7630"/>
                </a:solidFill>
                <a:latin typeface="方正兰亭黑简体" panose="02000000000000000000" pitchFamily="2" charset="-122"/>
              </a:rPr>
              <a:t>构件图</a:t>
            </a:r>
            <a:r>
              <a:rPr lang="en-US" altLang="zh-CN" sz="2000" dirty="0">
                <a:solidFill>
                  <a:srgbClr val="3A7630"/>
                </a:solidFill>
                <a:latin typeface="方正兰亭黑简体" panose="02000000000000000000" pitchFamily="2" charset="-122"/>
              </a:rPr>
              <a:t>(Component Diagram)</a:t>
            </a:r>
            <a:r>
              <a:rPr lang="zh-CN" altLang="en-US" sz="2000" dirty="0">
                <a:solidFill>
                  <a:srgbClr val="3A7630"/>
                </a:solidFill>
                <a:latin typeface="方正兰亭黑简体" panose="02000000000000000000" pitchFamily="2" charset="-122"/>
              </a:rPr>
              <a:t>描述代码构件的物理结构以及各种构建之间的依赖关系</a:t>
            </a:r>
            <a:r>
              <a:rPr lang="zh-CN" altLang="en-US" sz="2000" dirty="0" smtClean="0">
                <a:solidFill>
                  <a:srgbClr val="3A7630"/>
                </a:solidFill>
                <a:latin typeface="方正兰亭黑简体" panose="02000000000000000000" pitchFamily="2" charset="-122"/>
              </a:rPr>
              <a:t>。在构件图</a:t>
            </a:r>
            <a:r>
              <a:rPr lang="zh-CN" altLang="en-US" sz="2000" dirty="0">
                <a:solidFill>
                  <a:srgbClr val="3A7630"/>
                </a:solidFill>
                <a:latin typeface="方正兰亭黑简体" panose="02000000000000000000" pitchFamily="2" charset="-122"/>
              </a:rPr>
              <a:t>中，构件时软件单个组成部分，它可以是一个文件，产品、可执行文件和脚本等。</a:t>
            </a:r>
            <a:r>
              <a:rPr lang="zh-CN" altLang="en-US" sz="2000" dirty="0" smtClean="0">
                <a:solidFill>
                  <a:srgbClr val="3A7630"/>
                </a:solidFill>
                <a:latin typeface="方正兰亭黑简体" panose="02000000000000000000" pitchFamily="2" charset="-122"/>
              </a:rPr>
              <a:t>可作为测试的依据。</a:t>
            </a:r>
            <a:r>
              <a:rPr lang="en-US" altLang="zh-CN" sz="2000" dirty="0">
                <a:solidFill>
                  <a:srgbClr val="3A7630"/>
                </a:solidFill>
                <a:latin typeface="方正兰亭黑简体" panose="02000000000000000000" pitchFamily="2" charset="-122"/>
              </a:rPr>
              <a:t> [3]</a:t>
            </a:r>
            <a:endParaRPr lang="en-US" altLang="x-none" sz="2000" dirty="0">
              <a:solidFill>
                <a:srgbClr val="3A7630"/>
              </a:solidFill>
              <a:latin typeface="方正兰亭黑简体" panose="02000000000000000000" pitchFamily="2" charset="-122"/>
            </a:endParaRPr>
          </a:p>
        </p:txBody>
      </p:sp>
      <p:sp>
        <p:nvSpPr>
          <p:cNvPr id="34822" name="矩形 20"/>
          <p:cNvSpPr/>
          <p:nvPr/>
        </p:nvSpPr>
        <p:spPr>
          <a:xfrm>
            <a:off x="3965575" y="6243638"/>
            <a:ext cx="2320925" cy="414337"/>
          </a:xfrm>
          <a:prstGeom prst="rect">
            <a:avLst/>
          </a:prstGeom>
          <a:solidFill>
            <a:srgbClr val="3A7630">
              <a:alpha val="76077"/>
            </a:srgb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solidFill>
                <a:srgbClr val="FFFFFF"/>
              </a:solidFill>
            </a:endParaRPr>
          </a:p>
        </p:txBody>
      </p:sp>
      <p:sp>
        <p:nvSpPr>
          <p:cNvPr id="34823" name="标题 1"/>
          <p:cNvSpPr txBox="1"/>
          <p:nvPr/>
        </p:nvSpPr>
        <p:spPr>
          <a:xfrm>
            <a:off x="3997325" y="6272213"/>
            <a:ext cx="2414588" cy="385762"/>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en-US" altLang="zh-CN" sz="2000" dirty="0">
                <a:solidFill>
                  <a:schemeClr val="bg1"/>
                </a:solidFill>
              </a:rPr>
              <a:t>Add</a:t>
            </a:r>
            <a:r>
              <a:rPr lang="zh-CN" altLang="en-US" sz="2000" dirty="0">
                <a:solidFill>
                  <a:schemeClr val="bg1"/>
                </a:solidFill>
              </a:rPr>
              <a:t> </a:t>
            </a:r>
            <a:r>
              <a:rPr lang="en-US" altLang="zh-CN" sz="2000" dirty="0">
                <a:solidFill>
                  <a:schemeClr val="bg1"/>
                </a:solidFill>
              </a:rPr>
              <a:t>your description</a:t>
            </a:r>
          </a:p>
        </p:txBody>
      </p:sp>
      <p:sp>
        <p:nvSpPr>
          <p:cNvPr id="34824" name="标题 1"/>
          <p:cNvSpPr txBox="1"/>
          <p:nvPr/>
        </p:nvSpPr>
        <p:spPr>
          <a:xfrm>
            <a:off x="6443663" y="6312137"/>
            <a:ext cx="4806950" cy="576263"/>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indent="0" eaLnBrk="1" hangingPunct="1">
              <a:spcBef>
                <a:spcPct val="0"/>
              </a:spcBef>
              <a:buNone/>
            </a:pPr>
            <a:r>
              <a:rPr lang="zh-CN" altLang="en-US" sz="2000" dirty="0">
                <a:solidFill>
                  <a:srgbClr val="3A7630"/>
                </a:solidFill>
                <a:latin typeface="方正兰亭黑简体" panose="02000000000000000000" pitchFamily="2" charset="-122"/>
              </a:rPr>
              <a:t>这</a:t>
            </a:r>
            <a:r>
              <a:rPr lang="zh-CN" altLang="en-US" sz="2000" dirty="0" smtClean="0">
                <a:solidFill>
                  <a:srgbClr val="3A7630"/>
                </a:solidFill>
                <a:latin typeface="方正兰亭黑简体" panose="02000000000000000000" pitchFamily="2" charset="-122"/>
              </a:rPr>
              <a:t>是有关钓点的部分构件图</a:t>
            </a:r>
            <a:endParaRPr lang="zh-CN" altLang="en-US" sz="2000" dirty="0">
              <a:solidFill>
                <a:srgbClr val="3A7630"/>
              </a:solidFill>
              <a:latin typeface="方正兰亭黑简体" panose="02000000000000000000" pitchFamily="2" charset="-122"/>
            </a:endParaRPr>
          </a:p>
          <a:p>
            <a:pPr marL="0" lvl="0" indent="0" eaLnBrk="1" hangingPunct="1">
              <a:spcBef>
                <a:spcPct val="0"/>
              </a:spcBef>
              <a:buNone/>
            </a:pPr>
            <a:endParaRPr lang="en-US" altLang="zh-CN" sz="2000" dirty="0">
              <a:solidFill>
                <a:srgbClr val="3A7630"/>
              </a:solidFill>
              <a:latin typeface="方正兰亭黑简体" panose="02000000000000000000" pitchFamily="2" charset="-122"/>
            </a:endParaRPr>
          </a:p>
        </p:txBody>
      </p:sp>
      <p:grpSp>
        <p:nvGrpSpPr>
          <p:cNvPr id="34825" name="弦形 24"/>
          <p:cNvGrpSpPr/>
          <p:nvPr/>
        </p:nvGrpSpPr>
        <p:grpSpPr>
          <a:xfrm>
            <a:off x="3638917" y="3097213"/>
            <a:ext cx="731488" cy="854075"/>
            <a:chOff x="0" y="0"/>
            <a:chExt cx="731581" cy="853440"/>
          </a:xfrm>
        </p:grpSpPr>
        <p:pic>
          <p:nvPicPr>
            <p:cNvPr id="34835" name="弦形 24"/>
            <p:cNvPicPr/>
            <p:nvPr/>
          </p:nvPicPr>
          <p:blipFill>
            <a:blip r:embed="rId3"/>
            <a:stretch>
              <a:fillRect/>
            </a:stretch>
          </p:blipFill>
          <p:spPr>
            <a:xfrm>
              <a:off x="0" y="0"/>
              <a:ext cx="493776" cy="853440"/>
            </a:xfrm>
            <a:prstGeom prst="rect">
              <a:avLst/>
            </a:prstGeom>
            <a:noFill/>
            <a:ln w="9525">
              <a:noFill/>
            </a:ln>
          </p:spPr>
        </p:pic>
        <p:sp>
          <p:nvSpPr>
            <p:cNvPr id="34836" name="Text Box 27"/>
            <p:cNvSpPr txBox="1"/>
            <p:nvPr/>
          </p:nvSpPr>
          <p:spPr>
            <a:xfrm rot="2231197">
              <a:off x="128781" y="125437"/>
              <a:ext cx="602800" cy="601678"/>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grpSp>
      <p:sp>
        <p:nvSpPr>
          <p:cNvPr id="34826" name="燕尾形 25"/>
          <p:cNvSpPr/>
          <p:nvPr/>
        </p:nvSpPr>
        <p:spPr>
          <a:xfrm rot="10800000">
            <a:off x="3810258" y="3335873"/>
            <a:ext cx="222250" cy="377825"/>
          </a:xfrm>
          <a:prstGeom prst="chevron">
            <a:avLst>
              <a:gd name="adj" fmla="val 88888"/>
            </a:avLst>
          </a:prstGeom>
          <a:solidFill>
            <a:srgbClr val="3A7630"/>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p>
        </p:txBody>
      </p:sp>
      <p:sp>
        <p:nvSpPr>
          <p:cNvPr id="34827" name="标题 1"/>
          <p:cNvSpPr txBox="1"/>
          <p:nvPr/>
        </p:nvSpPr>
        <p:spPr>
          <a:xfrm>
            <a:off x="6480175" y="4314825"/>
            <a:ext cx="5387975" cy="625475"/>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r>
              <a:rPr lang="zh-CN" altLang="en-US" sz="1400" dirty="0">
                <a:solidFill>
                  <a:srgbClr val="3A7630"/>
                </a:solidFill>
                <a:latin typeface="方正兰亭黑简体" panose="02000000000000000000" pitchFamily="2" charset="-122"/>
              </a:rPr>
              <a:t>这里</a:t>
            </a:r>
            <a:r>
              <a:rPr lang="zh-CN" altLang="en-US" sz="1400" dirty="0" smtClean="0">
                <a:solidFill>
                  <a:srgbClr val="3A7630"/>
                </a:solidFill>
                <a:latin typeface="方正兰亭黑简体" panose="02000000000000000000" pitchFamily="2" charset="-122"/>
              </a:rPr>
              <a:t>，</a:t>
            </a:r>
            <a:endParaRPr lang="en-US" altLang="x-none" sz="1400" dirty="0">
              <a:solidFill>
                <a:srgbClr val="3A7630"/>
              </a:solidFill>
              <a:latin typeface="方正兰亭黑简体" panose="02000000000000000000" pitchFamily="2" charset="-122"/>
            </a:endParaRPr>
          </a:p>
        </p:txBody>
      </p:sp>
      <p:grpSp>
        <p:nvGrpSpPr>
          <p:cNvPr id="34828" name="组合 27"/>
          <p:cNvGrpSpPr/>
          <p:nvPr/>
        </p:nvGrpSpPr>
        <p:grpSpPr>
          <a:xfrm>
            <a:off x="4491096" y="228568"/>
            <a:ext cx="5046662" cy="414337"/>
            <a:chOff x="6364288" y="347663"/>
            <a:chExt cx="5046662" cy="414337"/>
          </a:xfrm>
        </p:grpSpPr>
        <p:sp>
          <p:nvSpPr>
            <p:cNvPr id="34829" name="矩形 2"/>
            <p:cNvSpPr/>
            <p:nvPr/>
          </p:nvSpPr>
          <p:spPr>
            <a:xfrm>
              <a:off x="8348663" y="347663"/>
              <a:ext cx="925512" cy="414337"/>
            </a:xfrm>
            <a:prstGeom prst="rect">
              <a:avLst/>
            </a:prstGeom>
            <a:solidFill>
              <a:srgbClr val="3A7630">
                <a:alpha val="54117"/>
              </a:srgb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solidFill>
                  <a:srgbClr val="3A7630"/>
                </a:solidFill>
              </a:endParaRPr>
            </a:p>
          </p:txBody>
        </p:sp>
        <p:sp>
          <p:nvSpPr>
            <p:cNvPr id="34830" name="标题 1"/>
            <p:cNvSpPr txBox="1"/>
            <p:nvPr/>
          </p:nvSpPr>
          <p:spPr>
            <a:xfrm>
              <a:off x="7297738" y="349250"/>
              <a:ext cx="908050" cy="412750"/>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en-US" altLang="zh-CN" sz="2000" dirty="0">
                  <a:solidFill>
                    <a:srgbClr val="3A7630"/>
                  </a:solidFill>
                  <a:latin typeface="Calibri Light" panose="020F0302020204030204" pitchFamily="34" charset="0"/>
                </a:rPr>
                <a:t>Title 1</a:t>
              </a:r>
              <a:endParaRPr lang="zh-CN" altLang="en-US" sz="2000" dirty="0">
                <a:solidFill>
                  <a:srgbClr val="3A7630"/>
                </a:solidFill>
                <a:latin typeface="Calibri Light" panose="020F0302020204030204" pitchFamily="34" charset="0"/>
              </a:endParaRPr>
            </a:p>
          </p:txBody>
        </p:sp>
        <p:sp>
          <p:nvSpPr>
            <p:cNvPr id="34831" name="标题 1"/>
            <p:cNvSpPr txBox="1"/>
            <p:nvPr/>
          </p:nvSpPr>
          <p:spPr>
            <a:xfrm>
              <a:off x="6364288" y="349250"/>
              <a:ext cx="771525" cy="412750"/>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en-US" altLang="zh-CN" sz="2000" dirty="0">
                  <a:solidFill>
                    <a:srgbClr val="3A7630"/>
                  </a:solidFill>
                  <a:latin typeface="Calibri Light" panose="020F0302020204030204" pitchFamily="34" charset="0"/>
                </a:rPr>
                <a:t>Index</a:t>
              </a:r>
              <a:endParaRPr lang="zh-CN" altLang="en-US" sz="2000" dirty="0">
                <a:solidFill>
                  <a:srgbClr val="3A7630"/>
                </a:solidFill>
                <a:latin typeface="Calibri Light" panose="020F0302020204030204" pitchFamily="34" charset="0"/>
              </a:endParaRPr>
            </a:p>
          </p:txBody>
        </p:sp>
        <p:sp>
          <p:nvSpPr>
            <p:cNvPr id="34832" name="标题 1"/>
            <p:cNvSpPr txBox="1"/>
            <p:nvPr/>
          </p:nvSpPr>
          <p:spPr>
            <a:xfrm>
              <a:off x="8396288" y="349250"/>
              <a:ext cx="906462" cy="412750"/>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en-US" altLang="zh-CN" sz="2000" dirty="0">
                  <a:solidFill>
                    <a:schemeClr val="bg1"/>
                  </a:solidFill>
                  <a:latin typeface="Calibri Light" panose="020F0302020204030204" pitchFamily="34" charset="0"/>
                </a:rPr>
                <a:t>Title 2</a:t>
              </a:r>
              <a:endParaRPr lang="zh-CN" altLang="en-US" sz="2000" dirty="0">
                <a:solidFill>
                  <a:schemeClr val="bg1"/>
                </a:solidFill>
                <a:latin typeface="Calibri Light" panose="020F0302020204030204" pitchFamily="34" charset="0"/>
              </a:endParaRPr>
            </a:p>
          </p:txBody>
        </p:sp>
        <p:sp>
          <p:nvSpPr>
            <p:cNvPr id="34833" name="标题 1"/>
            <p:cNvSpPr txBox="1"/>
            <p:nvPr/>
          </p:nvSpPr>
          <p:spPr>
            <a:xfrm>
              <a:off x="9436100" y="349250"/>
              <a:ext cx="906463" cy="412750"/>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en-US" altLang="zh-CN" sz="2000" dirty="0">
                  <a:solidFill>
                    <a:srgbClr val="3A7630"/>
                  </a:solidFill>
                  <a:latin typeface="Calibri Light" panose="020F0302020204030204" pitchFamily="34" charset="0"/>
                </a:rPr>
                <a:t>Title 3</a:t>
              </a:r>
              <a:endParaRPr lang="zh-CN" altLang="en-US" sz="2000" dirty="0">
                <a:solidFill>
                  <a:srgbClr val="3A7630"/>
                </a:solidFill>
                <a:latin typeface="Calibri Light" panose="020F0302020204030204" pitchFamily="34" charset="0"/>
              </a:endParaRPr>
            </a:p>
          </p:txBody>
        </p:sp>
        <p:sp>
          <p:nvSpPr>
            <p:cNvPr id="34834" name="标题 1"/>
            <p:cNvSpPr txBox="1"/>
            <p:nvPr/>
          </p:nvSpPr>
          <p:spPr>
            <a:xfrm>
              <a:off x="10504488" y="349250"/>
              <a:ext cx="906462" cy="412750"/>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en-US" altLang="zh-CN" sz="2000" dirty="0">
                  <a:solidFill>
                    <a:srgbClr val="3A7630"/>
                  </a:solidFill>
                  <a:latin typeface="Calibri Light" panose="020F0302020204030204" pitchFamily="34" charset="0"/>
                </a:rPr>
                <a:t>Title 4</a:t>
              </a:r>
              <a:endParaRPr lang="zh-CN" altLang="en-US" sz="2000" dirty="0">
                <a:solidFill>
                  <a:srgbClr val="3A7630"/>
                </a:solidFill>
                <a:latin typeface="Calibri Light" panose="020F0302020204030204" pitchFamily="34" charset="0"/>
              </a:endParaRPr>
            </a:p>
          </p:txBody>
        </p:sp>
      </p:grpSp>
      <p:pic>
        <p:nvPicPr>
          <p:cNvPr id="30" name="图片 29"/>
          <p:cNvPicPr>
            <a:picLocks noChangeAspect="1"/>
          </p:cNvPicPr>
          <p:nvPr/>
        </p:nvPicPr>
        <p:blipFill>
          <a:blip r:embed="rId4"/>
          <a:stretch>
            <a:fillRect/>
          </a:stretch>
        </p:blipFill>
        <p:spPr>
          <a:xfrm>
            <a:off x="4467836" y="2765502"/>
            <a:ext cx="7541311" cy="3249318"/>
          </a:xfrm>
          <a:prstGeom prst="rect">
            <a:avLst/>
          </a:prstGeom>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任意多边形 36"/>
          <p:cNvSpPr/>
          <p:nvPr/>
        </p:nvSpPr>
        <p:spPr>
          <a:xfrm>
            <a:off x="4946650" y="0"/>
            <a:ext cx="7245350" cy="6858000"/>
          </a:xfrm>
          <a:custGeom>
            <a:avLst/>
            <a:gdLst/>
            <a:ahLst/>
            <a:cxnLst>
              <a:cxn ang="0">
                <a:pos x="4249695" y="0"/>
              </a:cxn>
              <a:cxn ang="0">
                <a:pos x="7245350" y="0"/>
              </a:cxn>
              <a:cxn ang="0">
                <a:pos x="7245350" y="6661268"/>
              </a:cxn>
              <a:cxn ang="0">
                <a:pos x="1917057" y="6661268"/>
              </a:cxn>
              <a:cxn ang="0">
                <a:pos x="1915997" y="6661268"/>
              </a:cxn>
              <a:cxn ang="0">
                <a:pos x="1915997" y="6659104"/>
              </a:cxn>
              <a:cxn ang="0">
                <a:pos x="0" y="2751655"/>
              </a:cxn>
              <a:cxn ang="0">
                <a:pos x="1915997" y="498265"/>
              </a:cxn>
              <a:cxn ang="0">
                <a:pos x="1915997" y="494078"/>
              </a:cxn>
              <a:cxn ang="0">
                <a:pos x="4249695" y="0"/>
              </a:cxn>
            </a:cxnLst>
            <a:rect l="0" t="0" r="0" b="0"/>
            <a:pathLst>
              <a:path w="7245350" h="6886575">
                <a:moveTo>
                  <a:pt x="4249695" y="0"/>
                </a:moveTo>
                <a:lnTo>
                  <a:pt x="7245350" y="0"/>
                </a:lnTo>
                <a:lnTo>
                  <a:pt x="7245350" y="6886575"/>
                </a:lnTo>
                <a:lnTo>
                  <a:pt x="1917057" y="6886575"/>
                </a:lnTo>
                <a:lnTo>
                  <a:pt x="1915997" y="6886575"/>
                </a:lnTo>
                <a:lnTo>
                  <a:pt x="1915997" y="6884339"/>
                </a:lnTo>
                <a:lnTo>
                  <a:pt x="0" y="2844726"/>
                </a:lnTo>
                <a:lnTo>
                  <a:pt x="1915997" y="515118"/>
                </a:lnTo>
                <a:lnTo>
                  <a:pt x="1915997" y="510790"/>
                </a:lnTo>
                <a:lnTo>
                  <a:pt x="4249695" y="0"/>
                </a:lnTo>
                <a:close/>
              </a:path>
            </a:pathLst>
          </a:custGeom>
          <a:solidFill>
            <a:srgbClr val="A8C381">
              <a:alpha val="38823"/>
            </a:srgbClr>
          </a:solidFill>
          <a:ln w="9525">
            <a:noFill/>
          </a:ln>
        </p:spPr>
        <p:txBody>
          <a:bodyPr/>
          <a:lstStyle/>
          <a:p>
            <a:endParaRPr lang="zh-CN" altLang="en-US"/>
          </a:p>
        </p:txBody>
      </p:sp>
      <p:sp>
        <p:nvSpPr>
          <p:cNvPr id="18435" name="等腰三角形 45"/>
          <p:cNvSpPr/>
          <p:nvPr/>
        </p:nvSpPr>
        <p:spPr>
          <a:xfrm>
            <a:off x="1039813" y="2293938"/>
            <a:ext cx="476250" cy="403225"/>
          </a:xfrm>
          <a:prstGeom prst="triangle">
            <a:avLst>
              <a:gd name="adj" fmla="val 50000"/>
            </a:avLst>
          </a:prstGeom>
          <a:solidFill>
            <a:srgbClr val="3A7630">
              <a:alpha val="78822"/>
            </a:srgbClr>
          </a:solidFill>
          <a:ln w="9525">
            <a:noFill/>
          </a:ln>
          <a:effectLst>
            <a:outerShdw sy="23000" kx="-1031184" algn="bl" rotWithShape="0">
              <a:srgbClr val="000000">
                <a:alpha val="18999"/>
              </a:srgbClr>
            </a:outerShdw>
          </a:effectLst>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8436" name="等腰三角形 44"/>
          <p:cNvSpPr/>
          <p:nvPr/>
        </p:nvSpPr>
        <p:spPr>
          <a:xfrm>
            <a:off x="1182688" y="2444750"/>
            <a:ext cx="835025" cy="708025"/>
          </a:xfrm>
          <a:prstGeom prst="triangle">
            <a:avLst>
              <a:gd name="adj" fmla="val 50000"/>
            </a:avLst>
          </a:prstGeom>
          <a:solidFill>
            <a:srgbClr val="45940A">
              <a:alpha val="45097"/>
            </a:srgbClr>
          </a:solidFill>
          <a:ln w="9525">
            <a:noFill/>
          </a:ln>
          <a:effectLst>
            <a:outerShdw sy="23000" kx="-1031184" algn="bl" rotWithShape="0">
              <a:srgbClr val="000000">
                <a:alpha val="18999"/>
              </a:srgbClr>
            </a:outerShdw>
          </a:effectLst>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8437" name="等腰三角形 37"/>
          <p:cNvSpPr/>
          <p:nvPr/>
        </p:nvSpPr>
        <p:spPr>
          <a:xfrm>
            <a:off x="1058862" y="2112963"/>
            <a:ext cx="2841625" cy="2400300"/>
          </a:xfrm>
          <a:prstGeom prst="triangle">
            <a:avLst>
              <a:gd name="adj" fmla="val 50000"/>
            </a:avLst>
          </a:prstGeom>
          <a:solidFill>
            <a:srgbClr val="3A7630">
              <a:alpha val="47842"/>
            </a:srgbClr>
          </a:solidFill>
          <a:ln w="9525">
            <a:noFill/>
          </a:ln>
          <a:effectLst>
            <a:outerShdw sy="23000" kx="-1031184" algn="bl" rotWithShape="0">
              <a:srgbClr val="000000">
                <a:alpha val="18999"/>
              </a:srgbClr>
            </a:outerShdw>
          </a:effectLst>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8438" name="等腰三角形 38"/>
          <p:cNvSpPr/>
          <p:nvPr/>
        </p:nvSpPr>
        <p:spPr>
          <a:xfrm>
            <a:off x="893763" y="1922463"/>
            <a:ext cx="3111500" cy="2630487"/>
          </a:xfrm>
          <a:prstGeom prst="triangle">
            <a:avLst>
              <a:gd name="adj" fmla="val 50000"/>
            </a:avLst>
          </a:prstGeom>
          <a:noFill/>
          <a:ln w="12700" cap="flat" cmpd="sng">
            <a:solidFill>
              <a:schemeClr val="bg1"/>
            </a:solidFill>
            <a:prstDash val="sysDash"/>
            <a:miter/>
            <a:headEnd type="none" w="med" len="med"/>
            <a:tailEnd type="none" w="med" len="med"/>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8439" name="标题 1"/>
          <p:cNvSpPr txBox="1"/>
          <p:nvPr/>
        </p:nvSpPr>
        <p:spPr>
          <a:xfrm>
            <a:off x="6411912" y="2522153"/>
            <a:ext cx="5038725" cy="1871662"/>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r>
              <a:rPr lang="zh-CN" altLang="en-US" sz="2400" dirty="0" smtClean="0">
                <a:solidFill>
                  <a:schemeClr val="bg1"/>
                </a:solidFill>
                <a:latin typeface="方正兰亭黑简体" panose="02000000000000000000" pitchFamily="2" charset="-122"/>
              </a:rPr>
              <a:t>当项目的开发测试都已经完成后，就可以部署我们的项目了。在这个阶段，部署图将会起到很大的部署指导作用</a:t>
            </a:r>
            <a:endParaRPr lang="zh-CN" altLang="en-US" sz="2400" dirty="0">
              <a:solidFill>
                <a:schemeClr val="bg1"/>
              </a:solidFill>
              <a:latin typeface="方正兰亭黑简体" panose="02000000000000000000" pitchFamily="2" charset="-122"/>
            </a:endParaRPr>
          </a:p>
        </p:txBody>
      </p:sp>
      <p:sp>
        <p:nvSpPr>
          <p:cNvPr id="18440" name="标题 1"/>
          <p:cNvSpPr txBox="1"/>
          <p:nvPr/>
        </p:nvSpPr>
        <p:spPr>
          <a:xfrm>
            <a:off x="6470650" y="3584575"/>
            <a:ext cx="5065713" cy="911225"/>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endParaRPr lang="en-US" altLang="zh-CN" sz="1600" dirty="0">
              <a:solidFill>
                <a:schemeClr val="bg1"/>
              </a:solidFill>
            </a:endParaRPr>
          </a:p>
        </p:txBody>
      </p:sp>
      <p:cxnSp>
        <p:nvCxnSpPr>
          <p:cNvPr id="18441" name="直接连接符 13"/>
          <p:cNvCxnSpPr/>
          <p:nvPr/>
        </p:nvCxnSpPr>
        <p:spPr>
          <a:xfrm>
            <a:off x="7018338" y="6710363"/>
            <a:ext cx="4992687" cy="0"/>
          </a:xfrm>
          <a:prstGeom prst="line">
            <a:avLst/>
          </a:prstGeom>
          <a:ln w="6350" cap="flat" cmpd="sng">
            <a:solidFill>
              <a:schemeClr val="accent1"/>
            </a:solidFill>
            <a:prstDash val="solid"/>
            <a:headEnd type="none" w="med" len="med"/>
            <a:tailEnd type="none" w="med" len="med"/>
          </a:ln>
        </p:spPr>
      </p:cxnSp>
      <p:cxnSp>
        <p:nvCxnSpPr>
          <p:cNvPr id="18442" name="直接连接符 14"/>
          <p:cNvCxnSpPr/>
          <p:nvPr/>
        </p:nvCxnSpPr>
        <p:spPr>
          <a:xfrm flipV="1">
            <a:off x="12011025" y="2293938"/>
            <a:ext cx="0" cy="4432300"/>
          </a:xfrm>
          <a:prstGeom prst="line">
            <a:avLst/>
          </a:prstGeom>
          <a:ln w="6350" cap="flat" cmpd="sng">
            <a:solidFill>
              <a:schemeClr val="accent1"/>
            </a:solidFill>
            <a:prstDash val="solid"/>
            <a:headEnd type="none" w="med" len="med"/>
            <a:tailEnd type="none" w="med" len="med"/>
          </a:ln>
        </p:spPr>
      </p:cxnSp>
      <p:sp>
        <p:nvSpPr>
          <p:cNvPr id="18443" name="矩形 22"/>
          <p:cNvSpPr/>
          <p:nvPr/>
        </p:nvSpPr>
        <p:spPr>
          <a:xfrm>
            <a:off x="10112375" y="5254625"/>
            <a:ext cx="1331913" cy="498475"/>
          </a:xfrm>
          <a:prstGeom prst="rect">
            <a:avLst/>
          </a:prstGeom>
          <a:noFill/>
          <a:ln w="22225" cap="flat" cmpd="sng">
            <a:solidFill>
              <a:schemeClr val="bg1"/>
            </a:solidFill>
            <a:prstDash val="solid"/>
            <a:miter/>
            <a:headEnd type="none" w="med" len="med"/>
            <a:tailEnd type="none" w="med" len="med"/>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solidFill>
                <a:srgbClr val="FFFFFF"/>
              </a:solidFill>
            </a:endParaRPr>
          </a:p>
        </p:txBody>
      </p:sp>
      <p:sp>
        <p:nvSpPr>
          <p:cNvPr id="18444" name="标题 1"/>
          <p:cNvSpPr txBox="1"/>
          <p:nvPr/>
        </p:nvSpPr>
        <p:spPr>
          <a:xfrm>
            <a:off x="10209213" y="5314950"/>
            <a:ext cx="763587" cy="384175"/>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en-US" altLang="zh-CN" sz="2000" dirty="0">
                <a:solidFill>
                  <a:schemeClr val="bg1"/>
                </a:solidFill>
              </a:rPr>
              <a:t>NEXT</a:t>
            </a:r>
          </a:p>
        </p:txBody>
      </p:sp>
      <p:pic>
        <p:nvPicPr>
          <p:cNvPr id="18445" name="组合 25"/>
          <p:cNvPicPr/>
          <p:nvPr/>
        </p:nvPicPr>
        <p:blipFill>
          <a:blip r:embed="rId2"/>
          <a:stretch>
            <a:fillRect/>
          </a:stretch>
        </p:blipFill>
        <p:spPr>
          <a:xfrm>
            <a:off x="11033125" y="5389563"/>
            <a:ext cx="207963" cy="212725"/>
          </a:xfrm>
          <a:prstGeom prst="rect">
            <a:avLst/>
          </a:prstGeom>
          <a:noFill/>
          <a:ln w="9525">
            <a:noFill/>
          </a:ln>
        </p:spPr>
      </p:pic>
      <p:sp>
        <p:nvSpPr>
          <p:cNvPr id="18446" name="等腰三角形 41"/>
          <p:cNvSpPr/>
          <p:nvPr/>
        </p:nvSpPr>
        <p:spPr>
          <a:xfrm>
            <a:off x="3162300" y="3827463"/>
            <a:ext cx="1095375" cy="927100"/>
          </a:xfrm>
          <a:prstGeom prst="triangle">
            <a:avLst>
              <a:gd name="adj" fmla="val 50000"/>
            </a:avLst>
          </a:prstGeom>
          <a:solidFill>
            <a:srgbClr val="85A951">
              <a:alpha val="81960"/>
            </a:srgbClr>
          </a:solidFill>
          <a:ln w="9525">
            <a:noFill/>
          </a:ln>
          <a:effectLst>
            <a:outerShdw sy="23000" kx="-1031184" algn="bl" rotWithShape="0">
              <a:srgbClr val="000000">
                <a:alpha val="18999"/>
              </a:srgbClr>
            </a:outerShdw>
          </a:effectLst>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8447" name="等腰三角形 42"/>
          <p:cNvSpPr/>
          <p:nvPr/>
        </p:nvSpPr>
        <p:spPr>
          <a:xfrm>
            <a:off x="2895600" y="4360863"/>
            <a:ext cx="625475" cy="528637"/>
          </a:xfrm>
          <a:prstGeom prst="triangle">
            <a:avLst>
              <a:gd name="adj" fmla="val 50000"/>
            </a:avLst>
          </a:prstGeom>
          <a:solidFill>
            <a:srgbClr val="85A951">
              <a:alpha val="81960"/>
            </a:srgbClr>
          </a:solidFill>
          <a:ln w="9525">
            <a:noFill/>
          </a:ln>
          <a:effectLst>
            <a:outerShdw sy="23000" kx="-1031184" algn="bl" rotWithShape="0">
              <a:srgbClr val="000000">
                <a:alpha val="18999"/>
              </a:srgbClr>
            </a:outerShdw>
          </a:effectLst>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8448" name="等腰三角形 47"/>
          <p:cNvSpPr/>
          <p:nvPr/>
        </p:nvSpPr>
        <p:spPr>
          <a:xfrm>
            <a:off x="3460750" y="2151063"/>
            <a:ext cx="477838" cy="403225"/>
          </a:xfrm>
          <a:prstGeom prst="triangle">
            <a:avLst>
              <a:gd name="adj" fmla="val 50000"/>
            </a:avLst>
          </a:prstGeom>
          <a:solidFill>
            <a:srgbClr val="85A951">
              <a:alpha val="78822"/>
            </a:srgbClr>
          </a:solidFill>
          <a:ln w="9525">
            <a:noFill/>
          </a:ln>
          <a:effectLst>
            <a:outerShdw sy="23000" kx="-1031184" algn="bl" rotWithShape="0">
              <a:srgbClr val="000000">
                <a:alpha val="18999"/>
              </a:srgbClr>
            </a:outerShdw>
          </a:effectLst>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8449" name="等腰三角形 48"/>
          <p:cNvSpPr/>
          <p:nvPr/>
        </p:nvSpPr>
        <p:spPr>
          <a:xfrm>
            <a:off x="3359150" y="2124075"/>
            <a:ext cx="341313" cy="288925"/>
          </a:xfrm>
          <a:prstGeom prst="triangle">
            <a:avLst>
              <a:gd name="adj" fmla="val 50000"/>
            </a:avLst>
          </a:prstGeom>
          <a:solidFill>
            <a:srgbClr val="85A951">
              <a:alpha val="78822"/>
            </a:srgbClr>
          </a:solidFill>
          <a:ln w="9525">
            <a:noFill/>
          </a:ln>
          <a:effectLst>
            <a:outerShdw sy="23000" kx="-1031184" algn="bl" rotWithShape="0">
              <a:srgbClr val="000000">
                <a:alpha val="18999"/>
              </a:srgbClr>
            </a:outerShdw>
          </a:effectLst>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8450" name="Freeform 13"/>
          <p:cNvSpPr>
            <a:spLocks noEditPoints="1"/>
          </p:cNvSpPr>
          <p:nvPr/>
        </p:nvSpPr>
        <p:spPr>
          <a:xfrm>
            <a:off x="2027079" y="3036887"/>
            <a:ext cx="836613" cy="784225"/>
          </a:xfrm>
          <a:custGeom>
            <a:avLst/>
            <a:gdLst/>
            <a:ahLst/>
            <a:cxnLst>
              <a:cxn ang="0">
                <a:pos x="2147483646" y="2147483646"/>
              </a:cxn>
              <a:cxn ang="0">
                <a:pos x="2147483646" y="0"/>
              </a:cxn>
              <a:cxn ang="0">
                <a:pos x="0" y="0"/>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0" t="0" r="0" b="0"/>
            <a:pathLst>
              <a:path w="243" h="228">
                <a:moveTo>
                  <a:pt x="243" y="175"/>
                </a:moveTo>
                <a:lnTo>
                  <a:pt x="243" y="0"/>
                </a:lnTo>
                <a:lnTo>
                  <a:pt x="0" y="0"/>
                </a:lnTo>
                <a:lnTo>
                  <a:pt x="0" y="175"/>
                </a:lnTo>
                <a:lnTo>
                  <a:pt x="117" y="175"/>
                </a:lnTo>
                <a:lnTo>
                  <a:pt x="117" y="194"/>
                </a:lnTo>
                <a:lnTo>
                  <a:pt x="71" y="219"/>
                </a:lnTo>
                <a:lnTo>
                  <a:pt x="76" y="228"/>
                </a:lnTo>
                <a:lnTo>
                  <a:pt x="122" y="202"/>
                </a:lnTo>
                <a:lnTo>
                  <a:pt x="168" y="228"/>
                </a:lnTo>
                <a:lnTo>
                  <a:pt x="173" y="219"/>
                </a:lnTo>
                <a:lnTo>
                  <a:pt x="127" y="194"/>
                </a:lnTo>
                <a:lnTo>
                  <a:pt x="127" y="175"/>
                </a:lnTo>
                <a:lnTo>
                  <a:pt x="243" y="175"/>
                </a:lnTo>
                <a:close/>
                <a:moveTo>
                  <a:pt x="10" y="10"/>
                </a:moveTo>
                <a:lnTo>
                  <a:pt x="233" y="10"/>
                </a:lnTo>
                <a:lnTo>
                  <a:pt x="233" y="165"/>
                </a:lnTo>
                <a:lnTo>
                  <a:pt x="10" y="165"/>
                </a:lnTo>
                <a:lnTo>
                  <a:pt x="10" y="10"/>
                </a:lnTo>
                <a:close/>
              </a:path>
            </a:pathLst>
          </a:custGeom>
          <a:solidFill>
            <a:schemeClr val="bg1">
              <a:alpha val="100000"/>
            </a:schemeClr>
          </a:solidFill>
          <a:ln w="9525">
            <a:noFill/>
          </a:ln>
        </p:spPr>
        <p:txBody>
          <a:bodyPr/>
          <a:lstStyle/>
          <a:p>
            <a:endParaRPr lang="zh-CN" altLang="en-US"/>
          </a:p>
        </p:txBody>
      </p:sp>
      <p:sp>
        <p:nvSpPr>
          <p:cNvPr id="18451" name="Freeform 14"/>
          <p:cNvSpPr/>
          <p:nvPr/>
        </p:nvSpPr>
        <p:spPr>
          <a:xfrm>
            <a:off x="2098675" y="3285002"/>
            <a:ext cx="450850" cy="375773"/>
          </a:xfrm>
          <a:custGeom>
            <a:avLst/>
            <a:gdLst/>
            <a:ahLst/>
            <a:cxnLst>
              <a:cxn ang="0">
                <a:pos x="2147483646" y="2147483646"/>
              </a:cxn>
              <a:cxn ang="0">
                <a:pos x="2147483646" y="2147483646"/>
              </a:cxn>
              <a:cxn ang="0">
                <a:pos x="2147483646" y="2147483646"/>
              </a:cxn>
              <a:cxn ang="0">
                <a:pos x="2147483646"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 ang="0">
                <a:pos x="2147483646" y="2147483646"/>
              </a:cxn>
            </a:cxnLst>
            <a:rect l="0" t="0" r="0" b="0"/>
            <a:pathLst>
              <a:path w="131" h="93">
                <a:moveTo>
                  <a:pt x="99" y="73"/>
                </a:moveTo>
                <a:lnTo>
                  <a:pt x="70" y="32"/>
                </a:lnTo>
                <a:lnTo>
                  <a:pt x="51" y="68"/>
                </a:lnTo>
                <a:lnTo>
                  <a:pt x="22" y="8"/>
                </a:lnTo>
                <a:lnTo>
                  <a:pt x="0" y="90"/>
                </a:lnTo>
                <a:lnTo>
                  <a:pt x="10" y="93"/>
                </a:lnTo>
                <a:lnTo>
                  <a:pt x="24" y="34"/>
                </a:lnTo>
                <a:lnTo>
                  <a:pt x="51" y="90"/>
                </a:lnTo>
                <a:lnTo>
                  <a:pt x="73" y="51"/>
                </a:lnTo>
                <a:lnTo>
                  <a:pt x="104" y="93"/>
                </a:lnTo>
                <a:lnTo>
                  <a:pt x="131" y="3"/>
                </a:lnTo>
                <a:lnTo>
                  <a:pt x="121" y="0"/>
                </a:lnTo>
                <a:lnTo>
                  <a:pt x="99" y="73"/>
                </a:lnTo>
                <a:close/>
              </a:path>
            </a:pathLst>
          </a:custGeom>
          <a:solidFill>
            <a:schemeClr val="bg1">
              <a:alpha val="100000"/>
            </a:schemeClr>
          </a:solidFill>
          <a:ln w="9525">
            <a:noFill/>
          </a:ln>
        </p:spPr>
        <p:txBody>
          <a:bodyPr/>
          <a:lstStyle/>
          <a:p>
            <a:endParaRPr lang="zh-CN" altLang="en-US"/>
          </a:p>
        </p:txBody>
      </p:sp>
      <p:sp>
        <p:nvSpPr>
          <p:cNvPr id="18452" name="Freeform 15"/>
          <p:cNvSpPr>
            <a:spLocks noEditPoints="1"/>
          </p:cNvSpPr>
          <p:nvPr/>
        </p:nvSpPr>
        <p:spPr>
          <a:xfrm>
            <a:off x="2597150" y="3416300"/>
            <a:ext cx="203200" cy="201613"/>
          </a:xfrm>
          <a:custGeom>
            <a:avLst/>
            <a:gdLst/>
            <a:ahLst/>
            <a:cxnLst>
              <a:cxn ang="0">
                <a:pos x="2147483646" y="0"/>
              </a:cxn>
              <a:cxn ang="0">
                <a:pos x="0" y="2147483646"/>
              </a:cxn>
              <a:cxn ang="0">
                <a:pos x="2147483646" y="2147483646"/>
              </a:cxn>
              <a:cxn ang="0">
                <a:pos x="2147483646" y="2147483646"/>
              </a:cxn>
              <a:cxn ang="0">
                <a:pos x="2147483646" y="0"/>
              </a:cxn>
              <a:cxn ang="0">
                <a:pos x="2147483646" y="2147483646"/>
              </a:cxn>
              <a:cxn ang="0">
                <a:pos x="2147483646" y="2147483646"/>
              </a:cxn>
              <a:cxn ang="0">
                <a:pos x="2147483646" y="2147483646"/>
              </a:cxn>
              <a:cxn ang="0">
                <a:pos x="2147483646" y="2147483646"/>
              </a:cxn>
              <a:cxn ang="0">
                <a:pos x="2147483646" y="2147483646"/>
              </a:cxn>
            </a:cxnLst>
            <a:rect l="0" t="0" r="0" b="0"/>
            <a:pathLst>
              <a:path w="24" h="24">
                <a:moveTo>
                  <a:pt x="12" y="0"/>
                </a:moveTo>
                <a:cubicBezTo>
                  <a:pt x="5" y="0"/>
                  <a:pt x="0" y="5"/>
                  <a:pt x="0" y="12"/>
                </a:cubicBezTo>
                <a:cubicBezTo>
                  <a:pt x="0" y="18"/>
                  <a:pt x="5" y="24"/>
                  <a:pt x="12" y="24"/>
                </a:cubicBezTo>
                <a:cubicBezTo>
                  <a:pt x="18" y="24"/>
                  <a:pt x="24" y="18"/>
                  <a:pt x="24" y="12"/>
                </a:cubicBezTo>
                <a:cubicBezTo>
                  <a:pt x="24" y="5"/>
                  <a:pt x="18" y="0"/>
                  <a:pt x="12" y="0"/>
                </a:cubicBezTo>
                <a:close/>
                <a:moveTo>
                  <a:pt x="12" y="20"/>
                </a:moveTo>
                <a:cubicBezTo>
                  <a:pt x="7" y="20"/>
                  <a:pt x="4" y="16"/>
                  <a:pt x="4" y="12"/>
                </a:cubicBezTo>
                <a:cubicBezTo>
                  <a:pt x="4" y="7"/>
                  <a:pt x="7" y="4"/>
                  <a:pt x="12" y="4"/>
                </a:cubicBezTo>
                <a:cubicBezTo>
                  <a:pt x="16" y="4"/>
                  <a:pt x="20" y="7"/>
                  <a:pt x="20" y="12"/>
                </a:cubicBezTo>
                <a:cubicBezTo>
                  <a:pt x="20" y="16"/>
                  <a:pt x="16" y="20"/>
                  <a:pt x="12" y="20"/>
                </a:cubicBezTo>
                <a:close/>
              </a:path>
            </a:pathLst>
          </a:custGeom>
          <a:solidFill>
            <a:schemeClr val="bg1">
              <a:alpha val="100000"/>
            </a:schemeClr>
          </a:solidFill>
          <a:ln w="9525">
            <a:noFill/>
          </a:ln>
        </p:spPr>
        <p:txBody>
          <a:bodyPr/>
          <a:lstStyle/>
          <a:p>
            <a:endParaRPr lang="zh-CN" altLang="en-US"/>
          </a:p>
        </p:txBody>
      </p:sp>
      <p:sp>
        <p:nvSpPr>
          <p:cNvPr id="18453" name="标题 1"/>
          <p:cNvSpPr txBox="1"/>
          <p:nvPr/>
        </p:nvSpPr>
        <p:spPr>
          <a:xfrm>
            <a:off x="1995725" y="4098925"/>
            <a:ext cx="2333149" cy="384175"/>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zh-CN" altLang="en-US" dirty="0" smtClean="0">
                <a:solidFill>
                  <a:schemeClr val="bg1"/>
                </a:solidFill>
              </a:rPr>
              <a:t>部署</a:t>
            </a:r>
            <a:endParaRPr lang="en-US" altLang="zh-CN" sz="2000" dirty="0">
              <a:solidFill>
                <a:schemeClr val="bg1"/>
              </a:solidFill>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平行四边形 6"/>
          <p:cNvSpPr/>
          <p:nvPr/>
        </p:nvSpPr>
        <p:spPr>
          <a:xfrm rot="-5400000">
            <a:off x="8135938" y="4337050"/>
            <a:ext cx="1309687" cy="566738"/>
          </a:xfrm>
          <a:prstGeom prst="parallelogram">
            <a:avLst>
              <a:gd name="adj" fmla="val 21590"/>
            </a:avLst>
          </a:prstGeom>
          <a:solidFill>
            <a:schemeClr val="bg1">
              <a:alpha val="39999"/>
            </a:scheme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solidFill>
                <a:srgbClr val="FFFFFF"/>
              </a:solidFill>
            </a:endParaRPr>
          </a:p>
        </p:txBody>
      </p:sp>
      <p:sp>
        <p:nvSpPr>
          <p:cNvPr id="16387" name="平行四边形 7"/>
          <p:cNvSpPr/>
          <p:nvPr/>
        </p:nvSpPr>
        <p:spPr>
          <a:xfrm rot="-5400000">
            <a:off x="4616450" y="1214438"/>
            <a:ext cx="2957513" cy="4718050"/>
          </a:xfrm>
          <a:prstGeom prst="parallelogram">
            <a:avLst>
              <a:gd name="adj" fmla="val 32134"/>
            </a:avLst>
          </a:prstGeom>
          <a:solidFill>
            <a:srgbClr val="A8C381">
              <a:alpha val="59999"/>
            </a:srgb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solidFill>
                <a:srgbClr val="FFFFFF"/>
              </a:solidFill>
            </a:endParaRPr>
          </a:p>
        </p:txBody>
      </p:sp>
      <p:sp>
        <p:nvSpPr>
          <p:cNvPr id="16388" name="任意多边形 8"/>
          <p:cNvSpPr/>
          <p:nvPr/>
        </p:nvSpPr>
        <p:spPr>
          <a:xfrm rot="5400000" flipH="1">
            <a:off x="5132388" y="4348163"/>
            <a:ext cx="633412" cy="2038350"/>
          </a:xfrm>
          <a:custGeom>
            <a:avLst/>
            <a:gdLst/>
            <a:ahLst/>
            <a:cxnLst>
              <a:cxn ang="0">
                <a:pos x="92636" y="6273"/>
              </a:cxn>
              <a:cxn ang="0">
                <a:pos x="92435" y="0"/>
              </a:cxn>
              <a:cxn ang="0">
                <a:pos x="0" y="2552703"/>
              </a:cxn>
              <a:cxn ang="0">
                <a:pos x="92636" y="6273"/>
              </a:cxn>
            </a:cxnLst>
            <a:rect l="0" t="0" r="0" b="0"/>
            <a:pathLst>
              <a:path w="833603" h="1973870">
                <a:moveTo>
                  <a:pt x="833603" y="4851"/>
                </a:moveTo>
                <a:lnTo>
                  <a:pt x="831791" y="0"/>
                </a:lnTo>
                <a:lnTo>
                  <a:pt x="0" y="1973870"/>
                </a:lnTo>
                <a:lnTo>
                  <a:pt x="833603" y="4851"/>
                </a:lnTo>
                <a:close/>
              </a:path>
            </a:pathLst>
          </a:custGeom>
          <a:solidFill>
            <a:srgbClr val="4B86AA">
              <a:alpha val="61960"/>
            </a:srgbClr>
          </a:solidFill>
          <a:ln w="9525">
            <a:noFill/>
          </a:ln>
        </p:spPr>
        <p:txBody>
          <a:bodyPr/>
          <a:lstStyle/>
          <a:p>
            <a:endParaRPr lang="zh-CN" altLang="en-US"/>
          </a:p>
        </p:txBody>
      </p:sp>
      <p:sp>
        <p:nvSpPr>
          <p:cNvPr id="16389" name="任意多边形 9"/>
          <p:cNvSpPr/>
          <p:nvPr/>
        </p:nvSpPr>
        <p:spPr>
          <a:xfrm rot="5400000" flipH="1">
            <a:off x="4429125" y="5683250"/>
            <a:ext cx="0" cy="1588"/>
          </a:xfrm>
          <a:custGeom>
            <a:avLst/>
            <a:gdLst/>
            <a:ahLst/>
            <a:cxnLst>
              <a:cxn ang="0">
                <a:pos x="0" y="0"/>
              </a:cxn>
              <a:cxn ang="0">
                <a:pos x="0" y="870743"/>
              </a:cxn>
              <a:cxn ang="0">
                <a:pos x="0" y="870743"/>
              </a:cxn>
              <a:cxn ang="0">
                <a:pos x="0" y="0"/>
              </a:cxn>
            </a:cxnLst>
            <a:rect l="0" t="0" r="0" b="0"/>
            <a:pathLst>
              <a:path w="274" h="645">
                <a:moveTo>
                  <a:pt x="274" y="0"/>
                </a:moveTo>
                <a:lnTo>
                  <a:pt x="0" y="645"/>
                </a:lnTo>
                <a:lnTo>
                  <a:pt x="2" y="645"/>
                </a:lnTo>
                <a:lnTo>
                  <a:pt x="274" y="0"/>
                </a:lnTo>
                <a:close/>
              </a:path>
            </a:pathLst>
          </a:custGeom>
          <a:solidFill>
            <a:srgbClr val="4B86AA">
              <a:alpha val="61960"/>
            </a:srgbClr>
          </a:solidFill>
          <a:ln w="9525">
            <a:noFill/>
          </a:ln>
        </p:spPr>
        <p:txBody>
          <a:bodyPr/>
          <a:lstStyle/>
          <a:p>
            <a:endParaRPr lang="zh-CN" altLang="en-US"/>
          </a:p>
        </p:txBody>
      </p:sp>
      <p:sp>
        <p:nvSpPr>
          <p:cNvPr id="16390" name="任意多边形 10"/>
          <p:cNvSpPr/>
          <p:nvPr/>
        </p:nvSpPr>
        <p:spPr>
          <a:xfrm rot="-5400000">
            <a:off x="7770813" y="1074738"/>
            <a:ext cx="1154112" cy="2901950"/>
          </a:xfrm>
          <a:custGeom>
            <a:avLst/>
            <a:gdLst/>
            <a:ahLst/>
            <a:cxnLst>
              <a:cxn ang="0">
                <a:pos x="134091" y="43729491"/>
              </a:cxn>
              <a:cxn ang="0">
                <a:pos x="71236" y="0"/>
              </a:cxn>
              <a:cxn ang="0">
                <a:pos x="24" y="43715169"/>
              </a:cxn>
              <a:cxn ang="0">
                <a:pos x="0" y="43729491"/>
              </a:cxn>
              <a:cxn ang="0">
                <a:pos x="134091" y="43729491"/>
              </a:cxn>
            </a:cxnLst>
            <a:rect l="0" t="0" r="0" b="0"/>
            <a:pathLst>
              <a:path w="1569634" h="1969664">
                <a:moveTo>
                  <a:pt x="1569634" y="1969664"/>
                </a:moveTo>
                <a:lnTo>
                  <a:pt x="833875" y="0"/>
                </a:lnTo>
                <a:lnTo>
                  <a:pt x="272" y="1969019"/>
                </a:lnTo>
                <a:lnTo>
                  <a:pt x="0" y="1969664"/>
                </a:lnTo>
                <a:lnTo>
                  <a:pt x="1569634" y="1969664"/>
                </a:lnTo>
                <a:close/>
              </a:path>
            </a:pathLst>
          </a:custGeom>
          <a:solidFill>
            <a:srgbClr val="A8C381">
              <a:alpha val="58038"/>
            </a:srgbClr>
          </a:solidFill>
          <a:ln w="9525">
            <a:noFill/>
          </a:ln>
        </p:spPr>
        <p:txBody>
          <a:bodyPr/>
          <a:lstStyle/>
          <a:p>
            <a:endParaRPr lang="zh-CN" altLang="en-US"/>
          </a:p>
        </p:txBody>
      </p:sp>
      <p:sp>
        <p:nvSpPr>
          <p:cNvPr id="16391" name="任意多边形 11"/>
          <p:cNvSpPr/>
          <p:nvPr/>
        </p:nvSpPr>
        <p:spPr>
          <a:xfrm rot="5400000" flipH="1">
            <a:off x="3843338" y="2538413"/>
            <a:ext cx="1804987" cy="3081337"/>
          </a:xfrm>
          <a:custGeom>
            <a:avLst/>
            <a:gdLst/>
            <a:ahLst/>
            <a:cxnLst>
              <a:cxn ang="0">
                <a:pos x="4799587" y="70659166"/>
              </a:cxn>
              <a:cxn ang="0">
                <a:pos x="2549801" y="0"/>
              </a:cxn>
              <a:cxn ang="0">
                <a:pos x="831" y="70636041"/>
              </a:cxn>
              <a:cxn ang="0">
                <a:pos x="0" y="70659166"/>
              </a:cxn>
              <a:cxn ang="0">
                <a:pos x="4799587" y="70659166"/>
              </a:cxn>
            </a:cxnLst>
            <a:rect l="0" t="0" r="0" b="0"/>
            <a:pathLst>
              <a:path w="1569634" h="1969664">
                <a:moveTo>
                  <a:pt x="1569634" y="1969664"/>
                </a:moveTo>
                <a:lnTo>
                  <a:pt x="833875" y="0"/>
                </a:lnTo>
                <a:lnTo>
                  <a:pt x="272" y="1969019"/>
                </a:lnTo>
                <a:lnTo>
                  <a:pt x="0" y="1969664"/>
                </a:lnTo>
                <a:lnTo>
                  <a:pt x="1569634" y="1969664"/>
                </a:lnTo>
                <a:close/>
              </a:path>
            </a:pathLst>
          </a:custGeom>
          <a:solidFill>
            <a:schemeClr val="bg1">
              <a:alpha val="25882"/>
            </a:schemeClr>
          </a:solidFill>
          <a:ln w="9525">
            <a:noFill/>
          </a:ln>
        </p:spPr>
        <p:txBody>
          <a:bodyPr/>
          <a:lstStyle/>
          <a:p>
            <a:endParaRPr lang="zh-CN" altLang="en-US"/>
          </a:p>
        </p:txBody>
      </p:sp>
      <p:sp>
        <p:nvSpPr>
          <p:cNvPr id="16392" name="任意多边形 4"/>
          <p:cNvSpPr/>
          <p:nvPr/>
        </p:nvSpPr>
        <p:spPr>
          <a:xfrm rot="-5400000">
            <a:off x="3638550" y="-223837"/>
            <a:ext cx="3943350" cy="7835900"/>
          </a:xfrm>
          <a:custGeom>
            <a:avLst/>
            <a:gdLst/>
            <a:ahLst/>
            <a:cxnLst>
              <a:cxn ang="0">
                <a:pos x="2147483646" y="2147483646"/>
              </a:cxn>
              <a:cxn ang="0">
                <a:pos x="1323233026" y="0"/>
              </a:cxn>
              <a:cxn ang="0">
                <a:pos x="431418" y="2147483646"/>
              </a:cxn>
              <a:cxn ang="0">
                <a:pos x="0" y="2147483646"/>
              </a:cxn>
              <a:cxn ang="0">
                <a:pos x="2147483646" y="2147483646"/>
              </a:cxn>
            </a:cxnLst>
            <a:rect l="0" t="0" r="0" b="0"/>
            <a:pathLst>
              <a:path w="1569634" h="1969664">
                <a:moveTo>
                  <a:pt x="1569634" y="1969664"/>
                </a:moveTo>
                <a:lnTo>
                  <a:pt x="833875" y="0"/>
                </a:lnTo>
                <a:lnTo>
                  <a:pt x="272" y="1969019"/>
                </a:lnTo>
                <a:lnTo>
                  <a:pt x="0" y="1969664"/>
                </a:lnTo>
                <a:lnTo>
                  <a:pt x="1569634" y="1969664"/>
                </a:lnTo>
                <a:close/>
              </a:path>
            </a:pathLst>
          </a:custGeom>
          <a:noFill/>
          <a:ln w="12700" cap="flat" cmpd="sng">
            <a:solidFill>
              <a:schemeClr val="bg1">
                <a:alpha val="61176"/>
              </a:schemeClr>
            </a:solidFill>
            <a:prstDash val="solid"/>
            <a:round/>
            <a:headEnd type="none" w="med" len="med"/>
            <a:tailEnd type="none" w="med" len="med"/>
          </a:ln>
        </p:spPr>
        <p:txBody>
          <a:bodyPr/>
          <a:lstStyle/>
          <a:p>
            <a:endParaRPr lang="zh-CN" altLang="en-US"/>
          </a:p>
        </p:txBody>
      </p:sp>
      <p:sp>
        <p:nvSpPr>
          <p:cNvPr id="16393" name="标题 1"/>
          <p:cNvSpPr txBox="1"/>
          <p:nvPr/>
        </p:nvSpPr>
        <p:spPr>
          <a:xfrm rot="-946794">
            <a:off x="2878138" y="1893888"/>
            <a:ext cx="3041650" cy="777875"/>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en-US" altLang="zh-CN" sz="4000" dirty="0">
                <a:solidFill>
                  <a:schemeClr val="bg1"/>
                </a:solidFill>
                <a:latin typeface="Eras Light ITC" panose="020B0402030504020804" pitchFamily="34" charset="0"/>
              </a:rPr>
              <a:t>Part One</a:t>
            </a:r>
            <a:endParaRPr lang="zh-CN" altLang="en-US" sz="4000" dirty="0">
              <a:solidFill>
                <a:schemeClr val="bg1"/>
              </a:solidFill>
              <a:latin typeface="Eras Light ITC" panose="020B0402030504020804" pitchFamily="34" charset="0"/>
            </a:endParaRPr>
          </a:p>
        </p:txBody>
      </p:sp>
      <p:sp>
        <p:nvSpPr>
          <p:cNvPr id="16394" name="文本框 49"/>
          <p:cNvSpPr txBox="1"/>
          <p:nvPr/>
        </p:nvSpPr>
        <p:spPr>
          <a:xfrm>
            <a:off x="2402300" y="5658730"/>
            <a:ext cx="7584897" cy="461665"/>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indent="0" algn="ctr" eaLnBrk="1" hangingPunct="1">
              <a:lnSpc>
                <a:spcPct val="100000"/>
              </a:lnSpc>
              <a:spcBef>
                <a:spcPct val="0"/>
              </a:spcBef>
              <a:buNone/>
            </a:pPr>
            <a:r>
              <a:rPr lang="en-US" altLang="zh-CN" sz="2400" dirty="0" smtClean="0">
                <a:solidFill>
                  <a:schemeClr val="bg1"/>
                </a:solidFill>
              </a:rPr>
              <a:t>UML</a:t>
            </a:r>
            <a:r>
              <a:rPr lang="zh-CN" altLang="en-US" sz="2400" dirty="0">
                <a:solidFill>
                  <a:schemeClr val="bg1"/>
                </a:solidFill>
              </a:rPr>
              <a:t>即</a:t>
            </a:r>
            <a:r>
              <a:rPr lang="en-US" altLang="zh-CN" sz="2400" dirty="0">
                <a:solidFill>
                  <a:schemeClr val="bg1"/>
                </a:solidFill>
              </a:rPr>
              <a:t>Unified </a:t>
            </a:r>
            <a:r>
              <a:rPr lang="en-US" altLang="zh-CN" sz="2400" dirty="0" smtClean="0">
                <a:solidFill>
                  <a:schemeClr val="bg1"/>
                </a:solidFill>
              </a:rPr>
              <a:t>Modeling </a:t>
            </a:r>
            <a:r>
              <a:rPr lang="en-US" altLang="zh-CN" sz="2400" dirty="0">
                <a:solidFill>
                  <a:schemeClr val="bg1"/>
                </a:solidFill>
              </a:rPr>
              <a:t>Language</a:t>
            </a:r>
            <a:r>
              <a:rPr lang="zh-CN" altLang="en-US" sz="2400" dirty="0">
                <a:solidFill>
                  <a:schemeClr val="bg1"/>
                </a:solidFill>
              </a:rPr>
              <a:t>，是一</a:t>
            </a:r>
            <a:r>
              <a:rPr lang="zh-CN" altLang="en-US" sz="2400" dirty="0" smtClean="0">
                <a:solidFill>
                  <a:schemeClr val="bg1"/>
                </a:solidFill>
              </a:rPr>
              <a:t>种标准</a:t>
            </a:r>
            <a:r>
              <a:rPr lang="zh-CN" altLang="en-US" sz="2400" dirty="0">
                <a:solidFill>
                  <a:schemeClr val="bg1"/>
                </a:solidFill>
              </a:rPr>
              <a:t>建模语言</a:t>
            </a:r>
            <a:endParaRPr lang="en-US" altLang="zh-CN" sz="2400" dirty="0">
              <a:solidFill>
                <a:schemeClr val="bg1"/>
              </a:solidFill>
            </a:endParaRPr>
          </a:p>
        </p:txBody>
      </p:sp>
      <p:sp>
        <p:nvSpPr>
          <p:cNvPr id="16395" name="文本框 11"/>
          <p:cNvSpPr txBox="1"/>
          <p:nvPr/>
        </p:nvSpPr>
        <p:spPr>
          <a:xfrm>
            <a:off x="4282521" y="2997572"/>
            <a:ext cx="2989921" cy="1446550"/>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r>
              <a:rPr lang="en-US" altLang="zh-CN" sz="4400" dirty="0" smtClean="0">
                <a:solidFill>
                  <a:schemeClr val="bg1"/>
                </a:solidFill>
                <a:latin typeface="Eras Demi ITC" panose="020B0805030504020804" pitchFamily="34" charset="0"/>
              </a:rPr>
              <a:t>UML</a:t>
            </a:r>
            <a:r>
              <a:rPr lang="zh-CN" altLang="en-US" sz="4400" dirty="0" smtClean="0">
                <a:solidFill>
                  <a:schemeClr val="bg1"/>
                </a:solidFill>
                <a:latin typeface="Eras Demi ITC" panose="020B0805030504020804" pitchFamily="34" charset="0"/>
              </a:rPr>
              <a:t>概述</a:t>
            </a:r>
            <a:endParaRPr lang="en-US" altLang="zh-CN" sz="4400" dirty="0" smtClean="0">
              <a:solidFill>
                <a:schemeClr val="bg1"/>
              </a:solidFill>
              <a:latin typeface="Eras Demi ITC" panose="020B0805030504020804" pitchFamily="34" charset="0"/>
            </a:endParaRPr>
          </a:p>
          <a:p>
            <a:pPr marL="0" lvl="0" indent="0" eaLnBrk="1" hangingPunct="1">
              <a:lnSpc>
                <a:spcPct val="100000"/>
              </a:lnSpc>
              <a:spcBef>
                <a:spcPct val="0"/>
              </a:spcBef>
              <a:buNone/>
            </a:pPr>
            <a:r>
              <a:rPr lang="en-US" altLang="zh-CN" sz="4400" dirty="0" smtClean="0">
                <a:solidFill>
                  <a:schemeClr val="bg1"/>
                </a:solidFill>
                <a:latin typeface="+mj-ea"/>
                <a:ea typeface="+mj-ea"/>
              </a:rPr>
              <a:t>About</a:t>
            </a:r>
            <a:r>
              <a:rPr lang="zh-CN" altLang="en-US" sz="4400" dirty="0" smtClean="0">
                <a:solidFill>
                  <a:schemeClr val="bg1"/>
                </a:solidFill>
                <a:latin typeface="+mj-ea"/>
                <a:ea typeface="+mj-ea"/>
              </a:rPr>
              <a:t> </a:t>
            </a:r>
            <a:r>
              <a:rPr lang="en-US" altLang="zh-CN" sz="4400" dirty="0" smtClean="0">
                <a:solidFill>
                  <a:schemeClr val="bg1"/>
                </a:solidFill>
                <a:latin typeface="+mj-ea"/>
                <a:ea typeface="+mj-ea"/>
              </a:rPr>
              <a:t>UML</a:t>
            </a:r>
            <a:endParaRPr lang="zh-CN" altLang="en-US" sz="4400" dirty="0">
              <a:solidFill>
                <a:schemeClr val="bg1"/>
              </a:solidFill>
              <a:latin typeface="+mj-ea"/>
              <a:ea typeface="+mj-ea"/>
            </a:endParaRPr>
          </a:p>
        </p:txBody>
      </p:sp>
      <p:sp>
        <p:nvSpPr>
          <p:cNvPr id="16396" name="平行四边形 12"/>
          <p:cNvSpPr/>
          <p:nvPr/>
        </p:nvSpPr>
        <p:spPr>
          <a:xfrm rot="5400000" flipH="1">
            <a:off x="3978275" y="3182938"/>
            <a:ext cx="906463" cy="2619375"/>
          </a:xfrm>
          <a:prstGeom prst="parallelogram">
            <a:avLst>
              <a:gd name="adj" fmla="val 89556"/>
            </a:avLst>
          </a:prstGeom>
          <a:solidFill>
            <a:srgbClr val="A8C381">
              <a:alpha val="58038"/>
            </a:srgb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solidFill>
                <a:srgbClr val="FFFFFF"/>
              </a:solidFill>
            </a:endParaRPr>
          </a:p>
        </p:txBody>
      </p:sp>
      <p:sp>
        <p:nvSpPr>
          <p:cNvPr id="16397" name="任意多边形 5"/>
          <p:cNvSpPr/>
          <p:nvPr/>
        </p:nvSpPr>
        <p:spPr>
          <a:xfrm rot="-7269724">
            <a:off x="7102475" y="1593850"/>
            <a:ext cx="1422400" cy="2374900"/>
          </a:xfrm>
          <a:custGeom>
            <a:avLst/>
            <a:gdLst/>
            <a:ahLst/>
            <a:cxnLst>
              <a:cxn ang="0">
                <a:pos x="713813" y="8798680"/>
              </a:cxn>
              <a:cxn ang="0">
                <a:pos x="379216" y="0"/>
              </a:cxn>
              <a:cxn ang="0">
                <a:pos x="123" y="8795797"/>
              </a:cxn>
              <a:cxn ang="0">
                <a:pos x="0" y="8798680"/>
              </a:cxn>
              <a:cxn ang="0">
                <a:pos x="713813" y="8798680"/>
              </a:cxn>
            </a:cxnLst>
            <a:rect l="0" t="0" r="0" b="0"/>
            <a:pathLst>
              <a:path w="1569634" h="1969664">
                <a:moveTo>
                  <a:pt x="1569634" y="1969664"/>
                </a:moveTo>
                <a:lnTo>
                  <a:pt x="833875" y="0"/>
                </a:lnTo>
                <a:lnTo>
                  <a:pt x="272" y="1969019"/>
                </a:lnTo>
                <a:lnTo>
                  <a:pt x="0" y="1969664"/>
                </a:lnTo>
                <a:lnTo>
                  <a:pt x="1569634" y="1969664"/>
                </a:lnTo>
                <a:close/>
              </a:path>
            </a:pathLst>
          </a:custGeom>
          <a:noFill/>
          <a:ln w="12700" cap="flat" cmpd="sng">
            <a:solidFill>
              <a:schemeClr val="bg1">
                <a:alpha val="67058"/>
              </a:schemeClr>
            </a:solidFill>
            <a:prstDash val="solid"/>
            <a:round/>
            <a:headEnd type="none" w="med" len="med"/>
            <a:tailEnd type="none" w="med" len="med"/>
          </a:ln>
        </p:spPr>
        <p:txBody>
          <a:bodyPr/>
          <a:lstStyle/>
          <a:p>
            <a:endParaRPr lang="zh-CN" altLang="en-US"/>
          </a:p>
        </p:txBody>
      </p:sp>
      <p:sp>
        <p:nvSpPr>
          <p:cNvPr id="16398" name="任意多边形 13"/>
          <p:cNvSpPr/>
          <p:nvPr/>
        </p:nvSpPr>
        <p:spPr>
          <a:xfrm rot="-6556718">
            <a:off x="7713663" y="1612900"/>
            <a:ext cx="693737" cy="1744663"/>
          </a:xfrm>
          <a:custGeom>
            <a:avLst/>
            <a:gdLst/>
            <a:ahLst/>
            <a:cxnLst>
              <a:cxn ang="0">
                <a:pos x="2285" y="746359"/>
              </a:cxn>
              <a:cxn ang="0">
                <a:pos x="1214" y="0"/>
              </a:cxn>
              <a:cxn ang="0">
                <a:pos x="0" y="746114"/>
              </a:cxn>
              <a:cxn ang="0">
                <a:pos x="0" y="746359"/>
              </a:cxn>
              <a:cxn ang="0">
                <a:pos x="2285" y="746359"/>
              </a:cxn>
            </a:cxnLst>
            <a:rect l="0" t="0" r="0" b="0"/>
            <a:pathLst>
              <a:path w="1569634" h="1969664">
                <a:moveTo>
                  <a:pt x="1569634" y="1969664"/>
                </a:moveTo>
                <a:lnTo>
                  <a:pt x="833875" y="0"/>
                </a:lnTo>
                <a:lnTo>
                  <a:pt x="272" y="1969019"/>
                </a:lnTo>
                <a:lnTo>
                  <a:pt x="0" y="1969664"/>
                </a:lnTo>
                <a:lnTo>
                  <a:pt x="1569634" y="1969664"/>
                </a:lnTo>
                <a:close/>
              </a:path>
            </a:pathLst>
          </a:custGeom>
          <a:solidFill>
            <a:srgbClr val="A8C381">
              <a:alpha val="58038"/>
            </a:srgbClr>
          </a:solidFill>
          <a:ln w="9525">
            <a:noFill/>
          </a:ln>
        </p:spPr>
        <p:txBody>
          <a:bodyPr/>
          <a:lstStyle/>
          <a:p>
            <a:endParaRPr lang="zh-CN" altLang="en-US"/>
          </a:p>
        </p:txBody>
      </p:sp>
      <p:sp>
        <p:nvSpPr>
          <p:cNvPr id="16399" name="平行四边形 2"/>
          <p:cNvSpPr/>
          <p:nvPr/>
        </p:nvSpPr>
        <p:spPr>
          <a:xfrm rot="5400000" flipH="1">
            <a:off x="3135313" y="1397000"/>
            <a:ext cx="1530350" cy="1943100"/>
          </a:xfrm>
          <a:prstGeom prst="parallelogram">
            <a:avLst>
              <a:gd name="adj" fmla="val 35250"/>
            </a:avLst>
          </a:prstGeom>
          <a:noFill/>
          <a:ln w="12700" cap="flat" cmpd="sng">
            <a:solidFill>
              <a:schemeClr val="bg1">
                <a:alpha val="50195"/>
              </a:schemeClr>
            </a:solidFill>
            <a:prstDash val="solid"/>
            <a:miter/>
            <a:headEnd type="none" w="med" len="med"/>
            <a:tailEnd type="none" w="med" len="med"/>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solidFill>
                <a:srgbClr val="FFFFFF"/>
              </a:solidFill>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818" name="组合 1"/>
          <p:cNvGrpSpPr>
            <a:grpSpLocks noChangeAspect="1"/>
          </p:cNvGrpSpPr>
          <p:nvPr/>
        </p:nvGrpSpPr>
        <p:grpSpPr>
          <a:xfrm>
            <a:off x="4080028" y="-6132"/>
            <a:ext cx="8111972" cy="6892925"/>
            <a:chOff x="0" y="0"/>
            <a:chExt cx="3495622" cy="5184214"/>
          </a:xfrm>
        </p:grpSpPr>
        <p:grpSp>
          <p:nvGrpSpPr>
            <p:cNvPr id="34837" name="组合 9"/>
            <p:cNvGrpSpPr>
              <a:grpSpLocks noChangeAspect="1"/>
            </p:cNvGrpSpPr>
            <p:nvPr/>
          </p:nvGrpSpPr>
          <p:grpSpPr>
            <a:xfrm>
              <a:off x="0" y="0"/>
              <a:ext cx="3495622" cy="3451869"/>
              <a:chOff x="0" y="0"/>
              <a:chExt cx="3445828" cy="3459281"/>
            </a:xfrm>
          </p:grpSpPr>
          <p:pic>
            <p:nvPicPr>
              <p:cNvPr id="34841" name="Picture 5"/>
              <p:cNvPicPr>
                <a:picLocks noChangeAspect="1"/>
              </p:cNvPicPr>
              <p:nvPr/>
            </p:nvPicPr>
            <p:blipFill>
              <a:blip r:embed="rId2"/>
              <a:stretch>
                <a:fillRect/>
              </a:stretch>
            </p:blipFill>
            <p:spPr>
              <a:xfrm>
                <a:off x="0" y="0"/>
                <a:ext cx="1728788" cy="1728788"/>
              </a:xfrm>
              <a:prstGeom prst="rect">
                <a:avLst/>
              </a:prstGeom>
              <a:noFill/>
              <a:ln w="9525">
                <a:noFill/>
              </a:ln>
            </p:spPr>
          </p:pic>
          <p:pic>
            <p:nvPicPr>
              <p:cNvPr id="34842" name="Picture 5"/>
              <p:cNvPicPr>
                <a:picLocks noChangeAspect="1"/>
              </p:cNvPicPr>
              <p:nvPr/>
            </p:nvPicPr>
            <p:blipFill>
              <a:blip r:embed="rId2"/>
              <a:stretch>
                <a:fillRect/>
              </a:stretch>
            </p:blipFill>
            <p:spPr>
              <a:xfrm>
                <a:off x="1717040" y="0"/>
                <a:ext cx="1728788" cy="1728788"/>
              </a:xfrm>
              <a:prstGeom prst="rect">
                <a:avLst/>
              </a:prstGeom>
              <a:noFill/>
              <a:ln w="9525">
                <a:noFill/>
              </a:ln>
            </p:spPr>
          </p:pic>
          <p:pic>
            <p:nvPicPr>
              <p:cNvPr id="34843" name="Picture 5"/>
              <p:cNvPicPr>
                <a:picLocks noChangeAspect="1"/>
              </p:cNvPicPr>
              <p:nvPr/>
            </p:nvPicPr>
            <p:blipFill>
              <a:blip r:embed="rId2"/>
              <a:stretch>
                <a:fillRect/>
              </a:stretch>
            </p:blipFill>
            <p:spPr>
              <a:xfrm>
                <a:off x="5297" y="1730493"/>
                <a:ext cx="1728788" cy="1728788"/>
              </a:xfrm>
              <a:prstGeom prst="rect">
                <a:avLst/>
              </a:prstGeom>
              <a:noFill/>
              <a:ln w="9525">
                <a:noFill/>
              </a:ln>
            </p:spPr>
          </p:pic>
          <p:pic>
            <p:nvPicPr>
              <p:cNvPr id="34844" name="Picture 5"/>
              <p:cNvPicPr>
                <a:picLocks noChangeAspect="1"/>
              </p:cNvPicPr>
              <p:nvPr/>
            </p:nvPicPr>
            <p:blipFill>
              <a:blip r:embed="rId2"/>
              <a:stretch>
                <a:fillRect/>
              </a:stretch>
            </p:blipFill>
            <p:spPr>
              <a:xfrm>
                <a:off x="1717040" y="1714938"/>
                <a:ext cx="1728788" cy="1728788"/>
              </a:xfrm>
              <a:prstGeom prst="rect">
                <a:avLst/>
              </a:prstGeom>
              <a:noFill/>
              <a:ln w="9525">
                <a:noFill/>
              </a:ln>
            </p:spPr>
          </p:pic>
        </p:grpSp>
        <p:grpSp>
          <p:nvGrpSpPr>
            <p:cNvPr id="34838" name="组合 13"/>
            <p:cNvGrpSpPr>
              <a:grpSpLocks noChangeAspect="1"/>
            </p:cNvGrpSpPr>
            <p:nvPr/>
          </p:nvGrpSpPr>
          <p:grpSpPr>
            <a:xfrm>
              <a:off x="2158" y="3406296"/>
              <a:ext cx="3493463" cy="1777918"/>
              <a:chOff x="0" y="-15390"/>
              <a:chExt cx="3443700" cy="1781736"/>
            </a:xfrm>
          </p:grpSpPr>
          <p:pic>
            <p:nvPicPr>
              <p:cNvPr id="34839" name="Picture 5"/>
              <p:cNvPicPr>
                <a:picLocks noChangeAspect="1"/>
              </p:cNvPicPr>
              <p:nvPr/>
            </p:nvPicPr>
            <p:blipFill>
              <a:blip r:embed="rId2"/>
              <a:stretch>
                <a:fillRect/>
              </a:stretch>
            </p:blipFill>
            <p:spPr>
              <a:xfrm>
                <a:off x="0" y="11084"/>
                <a:ext cx="1728788" cy="1755262"/>
              </a:xfrm>
              <a:prstGeom prst="rect">
                <a:avLst/>
              </a:prstGeom>
              <a:noFill/>
              <a:ln w="9525">
                <a:noFill/>
              </a:ln>
            </p:spPr>
          </p:pic>
          <p:pic>
            <p:nvPicPr>
              <p:cNvPr id="34840" name="Picture 5"/>
              <p:cNvPicPr>
                <a:picLocks noChangeAspect="1"/>
              </p:cNvPicPr>
              <p:nvPr/>
            </p:nvPicPr>
            <p:blipFill>
              <a:blip r:embed="rId2"/>
              <a:stretch>
                <a:fillRect/>
              </a:stretch>
            </p:blipFill>
            <p:spPr>
              <a:xfrm>
                <a:off x="1714912" y="-15390"/>
                <a:ext cx="1728788" cy="1781736"/>
              </a:xfrm>
              <a:prstGeom prst="rect">
                <a:avLst/>
              </a:prstGeom>
              <a:noFill/>
              <a:ln w="9525">
                <a:noFill/>
              </a:ln>
            </p:spPr>
          </p:pic>
        </p:grpSp>
      </p:grpSp>
      <p:sp>
        <p:nvSpPr>
          <p:cNvPr id="34819" name="文本框 11"/>
          <p:cNvSpPr txBox="1"/>
          <p:nvPr/>
        </p:nvSpPr>
        <p:spPr>
          <a:xfrm>
            <a:off x="4469891" y="815853"/>
            <a:ext cx="1723549" cy="707886"/>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r>
              <a:rPr lang="zh-CN" altLang="en-US" sz="4000" dirty="0" smtClean="0">
                <a:solidFill>
                  <a:srgbClr val="3A7630"/>
                </a:solidFill>
                <a:latin typeface="方正兰亭粗黑简体" panose="02000000000000000000" pitchFamily="2" charset="-122"/>
                <a:ea typeface="方正兰亭粗黑简体" panose="02000000000000000000" pitchFamily="2" charset="-122"/>
              </a:rPr>
              <a:t>部署图</a:t>
            </a:r>
            <a:endParaRPr lang="zh-CN" altLang="en-US" sz="4000" dirty="0">
              <a:solidFill>
                <a:srgbClr val="3A7630"/>
              </a:solidFill>
              <a:latin typeface="方正兰亭粗黑简体" panose="02000000000000000000" pitchFamily="2" charset="-122"/>
              <a:ea typeface="方正兰亭粗黑简体" panose="02000000000000000000" pitchFamily="2" charset="-122"/>
            </a:endParaRPr>
          </a:p>
        </p:txBody>
      </p:sp>
      <p:sp>
        <p:nvSpPr>
          <p:cNvPr id="34821" name="标题 1"/>
          <p:cNvSpPr txBox="1"/>
          <p:nvPr/>
        </p:nvSpPr>
        <p:spPr>
          <a:xfrm>
            <a:off x="4422371" y="1696687"/>
            <a:ext cx="7703614" cy="1614031"/>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50000"/>
              </a:lnSpc>
              <a:spcBef>
                <a:spcPct val="0"/>
              </a:spcBef>
              <a:buNone/>
            </a:pPr>
            <a:r>
              <a:rPr lang="zh-CN" altLang="en-US" sz="2000" dirty="0">
                <a:solidFill>
                  <a:srgbClr val="3A7630"/>
                </a:solidFill>
                <a:latin typeface="方正兰亭黑简体" panose="02000000000000000000" pitchFamily="2" charset="-122"/>
              </a:rPr>
              <a:t>部署图</a:t>
            </a:r>
            <a:r>
              <a:rPr lang="en-US" altLang="zh-CN" sz="2000" dirty="0">
                <a:solidFill>
                  <a:srgbClr val="3A7630"/>
                </a:solidFill>
                <a:latin typeface="方正兰亭黑简体" panose="02000000000000000000" pitchFamily="2" charset="-122"/>
              </a:rPr>
              <a:t>(deployment diagram</a:t>
            </a:r>
            <a:r>
              <a:rPr lang="zh-CN" altLang="en-US" sz="2000" dirty="0">
                <a:solidFill>
                  <a:srgbClr val="3A7630"/>
                </a:solidFill>
                <a:latin typeface="方正兰亭黑简体" panose="02000000000000000000" pitchFamily="2" charset="-122"/>
              </a:rPr>
              <a:t>，配置图</a:t>
            </a:r>
            <a:r>
              <a:rPr lang="en-US" altLang="zh-CN" sz="2000" dirty="0">
                <a:solidFill>
                  <a:srgbClr val="3A7630"/>
                </a:solidFill>
                <a:latin typeface="方正兰亭黑简体" panose="02000000000000000000" pitchFamily="2" charset="-122"/>
              </a:rPr>
              <a:t>)</a:t>
            </a:r>
            <a:r>
              <a:rPr lang="zh-CN" altLang="en-US" sz="2000" dirty="0">
                <a:solidFill>
                  <a:srgbClr val="3A7630"/>
                </a:solidFill>
                <a:latin typeface="方正兰亭黑简体" panose="02000000000000000000" pitchFamily="2" charset="-122"/>
              </a:rPr>
              <a:t>是用来显示系统中软件和硬件的物理架构。从部署图中，您可以了解到软件和硬件组件之间的物理关系以及处理节点的组件分布情况。使用部署图可以显示运行时系统的结构，同时还传达构成应用程序的硬件和软件元素的配置和部署方式。</a:t>
            </a:r>
            <a:r>
              <a:rPr lang="en-US" altLang="zh-CN" sz="2000" dirty="0" smtClean="0">
                <a:solidFill>
                  <a:srgbClr val="3A7630"/>
                </a:solidFill>
                <a:latin typeface="方正兰亭黑简体" panose="02000000000000000000" pitchFamily="2" charset="-122"/>
              </a:rPr>
              <a:t>[</a:t>
            </a:r>
            <a:r>
              <a:rPr lang="en-US" altLang="zh-CN" sz="2000" dirty="0">
                <a:solidFill>
                  <a:srgbClr val="3A7630"/>
                </a:solidFill>
                <a:latin typeface="方正兰亭黑简体" panose="02000000000000000000" pitchFamily="2" charset="-122"/>
              </a:rPr>
              <a:t>5</a:t>
            </a:r>
            <a:r>
              <a:rPr lang="en-US" altLang="zh-CN" sz="2000" dirty="0" smtClean="0">
                <a:solidFill>
                  <a:srgbClr val="3A7630"/>
                </a:solidFill>
                <a:latin typeface="方正兰亭黑简体" panose="02000000000000000000" pitchFamily="2" charset="-122"/>
              </a:rPr>
              <a:t>]</a:t>
            </a:r>
            <a:endParaRPr lang="en-US" altLang="x-none" sz="2000" dirty="0">
              <a:solidFill>
                <a:srgbClr val="3A7630"/>
              </a:solidFill>
              <a:latin typeface="方正兰亭黑简体" panose="02000000000000000000" pitchFamily="2" charset="-122"/>
            </a:endParaRPr>
          </a:p>
        </p:txBody>
      </p:sp>
      <p:sp>
        <p:nvSpPr>
          <p:cNvPr id="34822" name="矩形 20"/>
          <p:cNvSpPr/>
          <p:nvPr/>
        </p:nvSpPr>
        <p:spPr>
          <a:xfrm>
            <a:off x="3965575" y="6243638"/>
            <a:ext cx="2320925" cy="414337"/>
          </a:xfrm>
          <a:prstGeom prst="rect">
            <a:avLst/>
          </a:prstGeom>
          <a:solidFill>
            <a:srgbClr val="3A7630">
              <a:alpha val="76077"/>
            </a:srgb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solidFill>
                <a:srgbClr val="FFFFFF"/>
              </a:solidFill>
            </a:endParaRPr>
          </a:p>
        </p:txBody>
      </p:sp>
      <p:sp>
        <p:nvSpPr>
          <p:cNvPr id="34823" name="标题 1"/>
          <p:cNvSpPr txBox="1"/>
          <p:nvPr/>
        </p:nvSpPr>
        <p:spPr>
          <a:xfrm>
            <a:off x="3997325" y="6272213"/>
            <a:ext cx="2414588" cy="385762"/>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en-US" altLang="zh-CN" sz="2000" dirty="0">
                <a:solidFill>
                  <a:schemeClr val="bg1"/>
                </a:solidFill>
              </a:rPr>
              <a:t>Add</a:t>
            </a:r>
            <a:r>
              <a:rPr lang="zh-CN" altLang="en-US" sz="2000" dirty="0">
                <a:solidFill>
                  <a:schemeClr val="bg1"/>
                </a:solidFill>
              </a:rPr>
              <a:t> </a:t>
            </a:r>
            <a:r>
              <a:rPr lang="en-US" altLang="zh-CN" sz="2000" dirty="0">
                <a:solidFill>
                  <a:schemeClr val="bg1"/>
                </a:solidFill>
              </a:rPr>
              <a:t>your description</a:t>
            </a:r>
          </a:p>
        </p:txBody>
      </p:sp>
      <p:sp>
        <p:nvSpPr>
          <p:cNvPr id="34824" name="标题 1"/>
          <p:cNvSpPr txBox="1"/>
          <p:nvPr/>
        </p:nvSpPr>
        <p:spPr>
          <a:xfrm>
            <a:off x="6465874" y="6310530"/>
            <a:ext cx="4806950" cy="576263"/>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indent="0" eaLnBrk="1" hangingPunct="1">
              <a:spcBef>
                <a:spcPct val="0"/>
              </a:spcBef>
              <a:buNone/>
            </a:pPr>
            <a:r>
              <a:rPr lang="zh-CN" altLang="en-US" sz="2000" dirty="0">
                <a:solidFill>
                  <a:srgbClr val="3A7630"/>
                </a:solidFill>
                <a:latin typeface="方正兰亭黑简体" panose="02000000000000000000" pitchFamily="2" charset="-122"/>
              </a:rPr>
              <a:t>这</a:t>
            </a:r>
            <a:r>
              <a:rPr lang="zh-CN" altLang="en-US" sz="2000" dirty="0" smtClean="0">
                <a:solidFill>
                  <a:srgbClr val="3A7630"/>
                </a:solidFill>
                <a:latin typeface="方正兰亭黑简体" panose="02000000000000000000" pitchFamily="2" charset="-122"/>
              </a:rPr>
              <a:t>是我们项目的部署图</a:t>
            </a:r>
            <a:endParaRPr lang="zh-CN" altLang="en-US" sz="2000" dirty="0">
              <a:solidFill>
                <a:srgbClr val="3A7630"/>
              </a:solidFill>
              <a:latin typeface="方正兰亭黑简体" panose="02000000000000000000" pitchFamily="2" charset="-122"/>
            </a:endParaRPr>
          </a:p>
          <a:p>
            <a:pPr marL="0" lvl="0" indent="0" eaLnBrk="1" hangingPunct="1">
              <a:spcBef>
                <a:spcPct val="0"/>
              </a:spcBef>
              <a:buNone/>
            </a:pPr>
            <a:endParaRPr lang="en-US" altLang="zh-CN" sz="2000" dirty="0">
              <a:solidFill>
                <a:srgbClr val="3A7630"/>
              </a:solidFill>
              <a:latin typeface="方正兰亭黑简体" panose="02000000000000000000" pitchFamily="2" charset="-122"/>
            </a:endParaRPr>
          </a:p>
        </p:txBody>
      </p:sp>
      <p:grpSp>
        <p:nvGrpSpPr>
          <p:cNvPr id="34825" name="弦形 24"/>
          <p:cNvGrpSpPr/>
          <p:nvPr/>
        </p:nvGrpSpPr>
        <p:grpSpPr>
          <a:xfrm>
            <a:off x="3638917" y="3097213"/>
            <a:ext cx="731488" cy="854075"/>
            <a:chOff x="0" y="0"/>
            <a:chExt cx="731581" cy="853440"/>
          </a:xfrm>
        </p:grpSpPr>
        <p:pic>
          <p:nvPicPr>
            <p:cNvPr id="34835" name="弦形 24"/>
            <p:cNvPicPr/>
            <p:nvPr/>
          </p:nvPicPr>
          <p:blipFill>
            <a:blip r:embed="rId3"/>
            <a:stretch>
              <a:fillRect/>
            </a:stretch>
          </p:blipFill>
          <p:spPr>
            <a:xfrm>
              <a:off x="0" y="0"/>
              <a:ext cx="493776" cy="853440"/>
            </a:xfrm>
            <a:prstGeom prst="rect">
              <a:avLst/>
            </a:prstGeom>
            <a:noFill/>
            <a:ln w="9525">
              <a:noFill/>
            </a:ln>
          </p:spPr>
        </p:pic>
        <p:sp>
          <p:nvSpPr>
            <p:cNvPr id="34836" name="Text Box 27"/>
            <p:cNvSpPr txBox="1"/>
            <p:nvPr/>
          </p:nvSpPr>
          <p:spPr>
            <a:xfrm rot="2231197">
              <a:off x="128781" y="125437"/>
              <a:ext cx="602800" cy="601678"/>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grpSp>
      <p:sp>
        <p:nvSpPr>
          <p:cNvPr id="34826" name="燕尾形 25"/>
          <p:cNvSpPr/>
          <p:nvPr/>
        </p:nvSpPr>
        <p:spPr>
          <a:xfrm rot="10800000">
            <a:off x="3810258" y="3335873"/>
            <a:ext cx="222250" cy="377825"/>
          </a:xfrm>
          <a:prstGeom prst="chevron">
            <a:avLst>
              <a:gd name="adj" fmla="val 88888"/>
            </a:avLst>
          </a:prstGeom>
          <a:solidFill>
            <a:srgbClr val="3A7630"/>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p>
        </p:txBody>
      </p:sp>
      <p:sp>
        <p:nvSpPr>
          <p:cNvPr id="34827" name="标题 1"/>
          <p:cNvSpPr txBox="1"/>
          <p:nvPr/>
        </p:nvSpPr>
        <p:spPr>
          <a:xfrm>
            <a:off x="6480175" y="4314825"/>
            <a:ext cx="5387975" cy="625475"/>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endParaRPr lang="en-US" altLang="x-none" sz="1400" dirty="0">
              <a:solidFill>
                <a:srgbClr val="3A7630"/>
              </a:solidFill>
              <a:latin typeface="方正兰亭黑简体" panose="02000000000000000000" pitchFamily="2" charset="-122"/>
            </a:endParaRPr>
          </a:p>
        </p:txBody>
      </p:sp>
      <p:grpSp>
        <p:nvGrpSpPr>
          <p:cNvPr id="34828" name="组合 27"/>
          <p:cNvGrpSpPr/>
          <p:nvPr/>
        </p:nvGrpSpPr>
        <p:grpSpPr>
          <a:xfrm>
            <a:off x="4491096" y="228568"/>
            <a:ext cx="5046662" cy="414337"/>
            <a:chOff x="6364288" y="347663"/>
            <a:chExt cx="5046662" cy="414337"/>
          </a:xfrm>
        </p:grpSpPr>
        <p:sp>
          <p:nvSpPr>
            <p:cNvPr id="34829" name="矩形 2"/>
            <p:cNvSpPr/>
            <p:nvPr/>
          </p:nvSpPr>
          <p:spPr>
            <a:xfrm>
              <a:off x="8348663" y="347663"/>
              <a:ext cx="925512" cy="414337"/>
            </a:xfrm>
            <a:prstGeom prst="rect">
              <a:avLst/>
            </a:prstGeom>
            <a:solidFill>
              <a:srgbClr val="3A7630">
                <a:alpha val="54117"/>
              </a:srgb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solidFill>
                  <a:srgbClr val="3A7630"/>
                </a:solidFill>
              </a:endParaRPr>
            </a:p>
          </p:txBody>
        </p:sp>
        <p:sp>
          <p:nvSpPr>
            <p:cNvPr id="34830" name="标题 1"/>
            <p:cNvSpPr txBox="1"/>
            <p:nvPr/>
          </p:nvSpPr>
          <p:spPr>
            <a:xfrm>
              <a:off x="7297738" y="349250"/>
              <a:ext cx="908050" cy="412750"/>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en-US" altLang="zh-CN" sz="2000" dirty="0">
                  <a:solidFill>
                    <a:srgbClr val="3A7630"/>
                  </a:solidFill>
                  <a:latin typeface="Calibri Light" panose="020F0302020204030204" pitchFamily="34" charset="0"/>
                </a:rPr>
                <a:t>Title 1</a:t>
              </a:r>
              <a:endParaRPr lang="zh-CN" altLang="en-US" sz="2000" dirty="0">
                <a:solidFill>
                  <a:srgbClr val="3A7630"/>
                </a:solidFill>
                <a:latin typeface="Calibri Light" panose="020F0302020204030204" pitchFamily="34" charset="0"/>
              </a:endParaRPr>
            </a:p>
          </p:txBody>
        </p:sp>
        <p:sp>
          <p:nvSpPr>
            <p:cNvPr id="34831" name="标题 1"/>
            <p:cNvSpPr txBox="1"/>
            <p:nvPr/>
          </p:nvSpPr>
          <p:spPr>
            <a:xfrm>
              <a:off x="6364288" y="349250"/>
              <a:ext cx="771525" cy="412750"/>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en-US" altLang="zh-CN" sz="2000" dirty="0">
                  <a:solidFill>
                    <a:srgbClr val="3A7630"/>
                  </a:solidFill>
                  <a:latin typeface="Calibri Light" panose="020F0302020204030204" pitchFamily="34" charset="0"/>
                </a:rPr>
                <a:t>Index</a:t>
              </a:r>
              <a:endParaRPr lang="zh-CN" altLang="en-US" sz="2000" dirty="0">
                <a:solidFill>
                  <a:srgbClr val="3A7630"/>
                </a:solidFill>
                <a:latin typeface="Calibri Light" panose="020F0302020204030204" pitchFamily="34" charset="0"/>
              </a:endParaRPr>
            </a:p>
          </p:txBody>
        </p:sp>
        <p:sp>
          <p:nvSpPr>
            <p:cNvPr id="34832" name="标题 1"/>
            <p:cNvSpPr txBox="1"/>
            <p:nvPr/>
          </p:nvSpPr>
          <p:spPr>
            <a:xfrm>
              <a:off x="8396288" y="349250"/>
              <a:ext cx="906462" cy="412750"/>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en-US" altLang="zh-CN" sz="2000" dirty="0">
                  <a:solidFill>
                    <a:schemeClr val="bg1"/>
                  </a:solidFill>
                  <a:latin typeface="Calibri Light" panose="020F0302020204030204" pitchFamily="34" charset="0"/>
                </a:rPr>
                <a:t>Title 2</a:t>
              </a:r>
              <a:endParaRPr lang="zh-CN" altLang="en-US" sz="2000" dirty="0">
                <a:solidFill>
                  <a:schemeClr val="bg1"/>
                </a:solidFill>
                <a:latin typeface="Calibri Light" panose="020F0302020204030204" pitchFamily="34" charset="0"/>
              </a:endParaRPr>
            </a:p>
          </p:txBody>
        </p:sp>
        <p:sp>
          <p:nvSpPr>
            <p:cNvPr id="34833" name="标题 1"/>
            <p:cNvSpPr txBox="1"/>
            <p:nvPr/>
          </p:nvSpPr>
          <p:spPr>
            <a:xfrm>
              <a:off x="9436100" y="349250"/>
              <a:ext cx="906463" cy="412750"/>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en-US" altLang="zh-CN" sz="2000" dirty="0">
                  <a:solidFill>
                    <a:srgbClr val="3A7630"/>
                  </a:solidFill>
                  <a:latin typeface="Calibri Light" panose="020F0302020204030204" pitchFamily="34" charset="0"/>
                </a:rPr>
                <a:t>Title 3</a:t>
              </a:r>
              <a:endParaRPr lang="zh-CN" altLang="en-US" sz="2000" dirty="0">
                <a:solidFill>
                  <a:srgbClr val="3A7630"/>
                </a:solidFill>
                <a:latin typeface="Calibri Light" panose="020F0302020204030204" pitchFamily="34" charset="0"/>
              </a:endParaRPr>
            </a:p>
          </p:txBody>
        </p:sp>
        <p:sp>
          <p:nvSpPr>
            <p:cNvPr id="34834" name="标题 1"/>
            <p:cNvSpPr txBox="1"/>
            <p:nvPr/>
          </p:nvSpPr>
          <p:spPr>
            <a:xfrm>
              <a:off x="10504488" y="349250"/>
              <a:ext cx="906462" cy="412750"/>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en-US" altLang="zh-CN" sz="2000" dirty="0">
                  <a:solidFill>
                    <a:srgbClr val="3A7630"/>
                  </a:solidFill>
                  <a:latin typeface="Calibri Light" panose="020F0302020204030204" pitchFamily="34" charset="0"/>
                </a:rPr>
                <a:t>Title 4</a:t>
              </a:r>
              <a:endParaRPr lang="zh-CN" altLang="en-US" sz="2000" dirty="0">
                <a:solidFill>
                  <a:srgbClr val="3A7630"/>
                </a:solidFill>
                <a:latin typeface="Calibri Light" panose="020F0302020204030204" pitchFamily="34" charset="0"/>
              </a:endParaRPr>
            </a:p>
          </p:txBody>
        </p:sp>
      </p:grpSp>
      <p:pic>
        <p:nvPicPr>
          <p:cNvPr id="2" name="图片 1" descr="5FK$DPJ~UOW9VB3G4AAKW}G"/>
          <p:cNvPicPr>
            <a:picLocks noChangeAspect="1"/>
          </p:cNvPicPr>
          <p:nvPr/>
        </p:nvPicPr>
        <p:blipFill>
          <a:blip r:embed="rId4"/>
          <a:stretch>
            <a:fillRect/>
          </a:stretch>
        </p:blipFill>
        <p:spPr>
          <a:xfrm>
            <a:off x="4491355" y="3713480"/>
            <a:ext cx="7065645" cy="2476500"/>
          </a:xfrm>
          <a:prstGeom prst="rect">
            <a:avLst/>
          </a:prstGeom>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平行四边形 1"/>
          <p:cNvSpPr/>
          <p:nvPr/>
        </p:nvSpPr>
        <p:spPr>
          <a:xfrm rot="-5400000">
            <a:off x="8135938" y="4337050"/>
            <a:ext cx="1309687" cy="566738"/>
          </a:xfrm>
          <a:prstGeom prst="parallelogram">
            <a:avLst>
              <a:gd name="adj" fmla="val 21590"/>
            </a:avLst>
          </a:prstGeom>
          <a:solidFill>
            <a:schemeClr val="bg1">
              <a:alpha val="39999"/>
            </a:scheme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solidFill>
                <a:srgbClr val="FFFFFF"/>
              </a:solidFill>
            </a:endParaRPr>
          </a:p>
        </p:txBody>
      </p:sp>
      <p:sp>
        <p:nvSpPr>
          <p:cNvPr id="37891" name="平行四边形 2"/>
          <p:cNvSpPr/>
          <p:nvPr/>
        </p:nvSpPr>
        <p:spPr>
          <a:xfrm rot="-5400000">
            <a:off x="4616450" y="1214438"/>
            <a:ext cx="2957513" cy="4718050"/>
          </a:xfrm>
          <a:prstGeom prst="parallelogram">
            <a:avLst>
              <a:gd name="adj" fmla="val 32134"/>
            </a:avLst>
          </a:prstGeom>
          <a:solidFill>
            <a:srgbClr val="16910D">
              <a:alpha val="41960"/>
            </a:srgb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solidFill>
                <a:srgbClr val="FFFFFF"/>
              </a:solidFill>
            </a:endParaRPr>
          </a:p>
        </p:txBody>
      </p:sp>
      <p:sp>
        <p:nvSpPr>
          <p:cNvPr id="37892" name="任意多边形 3"/>
          <p:cNvSpPr/>
          <p:nvPr/>
        </p:nvSpPr>
        <p:spPr>
          <a:xfrm rot="5400000" flipH="1">
            <a:off x="5132388" y="4348163"/>
            <a:ext cx="633412" cy="2038350"/>
          </a:xfrm>
          <a:custGeom>
            <a:avLst/>
            <a:gdLst/>
            <a:ahLst/>
            <a:cxnLst>
              <a:cxn ang="0">
                <a:pos x="92636" y="6273"/>
              </a:cxn>
              <a:cxn ang="0">
                <a:pos x="92435" y="0"/>
              </a:cxn>
              <a:cxn ang="0">
                <a:pos x="0" y="2552703"/>
              </a:cxn>
              <a:cxn ang="0">
                <a:pos x="92636" y="6273"/>
              </a:cxn>
            </a:cxnLst>
            <a:rect l="0" t="0" r="0" b="0"/>
            <a:pathLst>
              <a:path w="833603" h="1973870">
                <a:moveTo>
                  <a:pt x="833603" y="4851"/>
                </a:moveTo>
                <a:lnTo>
                  <a:pt x="831791" y="0"/>
                </a:lnTo>
                <a:lnTo>
                  <a:pt x="0" y="1973870"/>
                </a:lnTo>
                <a:lnTo>
                  <a:pt x="833603" y="4851"/>
                </a:lnTo>
                <a:close/>
              </a:path>
            </a:pathLst>
          </a:custGeom>
          <a:solidFill>
            <a:srgbClr val="4B86AA">
              <a:alpha val="61960"/>
            </a:srgbClr>
          </a:solidFill>
          <a:ln w="9525">
            <a:noFill/>
          </a:ln>
        </p:spPr>
        <p:txBody>
          <a:bodyPr/>
          <a:lstStyle/>
          <a:p>
            <a:endParaRPr lang="zh-CN" altLang="en-US"/>
          </a:p>
        </p:txBody>
      </p:sp>
      <p:sp>
        <p:nvSpPr>
          <p:cNvPr id="37893" name="任意多边形 4"/>
          <p:cNvSpPr/>
          <p:nvPr/>
        </p:nvSpPr>
        <p:spPr>
          <a:xfrm rot="5400000" flipH="1">
            <a:off x="4429125" y="5683250"/>
            <a:ext cx="0" cy="1588"/>
          </a:xfrm>
          <a:custGeom>
            <a:avLst/>
            <a:gdLst/>
            <a:ahLst/>
            <a:cxnLst>
              <a:cxn ang="0">
                <a:pos x="0" y="0"/>
              </a:cxn>
              <a:cxn ang="0">
                <a:pos x="0" y="870743"/>
              </a:cxn>
              <a:cxn ang="0">
                <a:pos x="0" y="870743"/>
              </a:cxn>
              <a:cxn ang="0">
                <a:pos x="0" y="0"/>
              </a:cxn>
            </a:cxnLst>
            <a:rect l="0" t="0" r="0" b="0"/>
            <a:pathLst>
              <a:path w="274" h="645">
                <a:moveTo>
                  <a:pt x="274" y="0"/>
                </a:moveTo>
                <a:lnTo>
                  <a:pt x="0" y="645"/>
                </a:lnTo>
                <a:lnTo>
                  <a:pt x="2" y="645"/>
                </a:lnTo>
                <a:lnTo>
                  <a:pt x="274" y="0"/>
                </a:lnTo>
                <a:close/>
              </a:path>
            </a:pathLst>
          </a:custGeom>
          <a:solidFill>
            <a:srgbClr val="4B86AA">
              <a:alpha val="61960"/>
            </a:srgbClr>
          </a:solidFill>
          <a:ln w="9525">
            <a:noFill/>
          </a:ln>
        </p:spPr>
        <p:txBody>
          <a:bodyPr/>
          <a:lstStyle/>
          <a:p>
            <a:endParaRPr lang="zh-CN" altLang="en-US"/>
          </a:p>
        </p:txBody>
      </p:sp>
      <p:sp>
        <p:nvSpPr>
          <p:cNvPr id="37894" name="任意多边形 5"/>
          <p:cNvSpPr/>
          <p:nvPr/>
        </p:nvSpPr>
        <p:spPr>
          <a:xfrm rot="-5400000">
            <a:off x="7770813" y="1074738"/>
            <a:ext cx="1154112" cy="2901950"/>
          </a:xfrm>
          <a:custGeom>
            <a:avLst/>
            <a:gdLst/>
            <a:ahLst/>
            <a:cxnLst>
              <a:cxn ang="0">
                <a:pos x="134091" y="43729491"/>
              </a:cxn>
              <a:cxn ang="0">
                <a:pos x="71236" y="0"/>
              </a:cxn>
              <a:cxn ang="0">
                <a:pos x="24" y="43715169"/>
              </a:cxn>
              <a:cxn ang="0">
                <a:pos x="0" y="43729491"/>
              </a:cxn>
              <a:cxn ang="0">
                <a:pos x="134091" y="43729491"/>
              </a:cxn>
            </a:cxnLst>
            <a:rect l="0" t="0" r="0" b="0"/>
            <a:pathLst>
              <a:path w="1569634" h="1969664">
                <a:moveTo>
                  <a:pt x="1569634" y="1969664"/>
                </a:moveTo>
                <a:lnTo>
                  <a:pt x="833875" y="0"/>
                </a:lnTo>
                <a:lnTo>
                  <a:pt x="272" y="1969019"/>
                </a:lnTo>
                <a:lnTo>
                  <a:pt x="0" y="1969664"/>
                </a:lnTo>
                <a:lnTo>
                  <a:pt x="1569634" y="1969664"/>
                </a:lnTo>
                <a:close/>
              </a:path>
            </a:pathLst>
          </a:custGeom>
          <a:solidFill>
            <a:srgbClr val="16910D">
              <a:alpha val="41960"/>
            </a:srgbClr>
          </a:solidFill>
          <a:ln w="9525">
            <a:noFill/>
          </a:ln>
        </p:spPr>
        <p:txBody>
          <a:bodyPr/>
          <a:lstStyle/>
          <a:p>
            <a:endParaRPr lang="zh-CN" altLang="en-US"/>
          </a:p>
        </p:txBody>
      </p:sp>
      <p:sp>
        <p:nvSpPr>
          <p:cNvPr id="37895" name="任意多边形 6"/>
          <p:cNvSpPr/>
          <p:nvPr/>
        </p:nvSpPr>
        <p:spPr>
          <a:xfrm rot="5400000" flipH="1">
            <a:off x="3843338" y="2538413"/>
            <a:ext cx="1804987" cy="3081337"/>
          </a:xfrm>
          <a:custGeom>
            <a:avLst/>
            <a:gdLst/>
            <a:ahLst/>
            <a:cxnLst>
              <a:cxn ang="0">
                <a:pos x="4799587" y="70659166"/>
              </a:cxn>
              <a:cxn ang="0">
                <a:pos x="2549801" y="0"/>
              </a:cxn>
              <a:cxn ang="0">
                <a:pos x="831" y="70636041"/>
              </a:cxn>
              <a:cxn ang="0">
                <a:pos x="0" y="70659166"/>
              </a:cxn>
              <a:cxn ang="0">
                <a:pos x="4799587" y="70659166"/>
              </a:cxn>
            </a:cxnLst>
            <a:rect l="0" t="0" r="0" b="0"/>
            <a:pathLst>
              <a:path w="1569634" h="1969664">
                <a:moveTo>
                  <a:pt x="1569634" y="1969664"/>
                </a:moveTo>
                <a:lnTo>
                  <a:pt x="833875" y="0"/>
                </a:lnTo>
                <a:lnTo>
                  <a:pt x="272" y="1969019"/>
                </a:lnTo>
                <a:lnTo>
                  <a:pt x="0" y="1969664"/>
                </a:lnTo>
                <a:lnTo>
                  <a:pt x="1569634" y="1969664"/>
                </a:lnTo>
                <a:close/>
              </a:path>
            </a:pathLst>
          </a:custGeom>
          <a:solidFill>
            <a:schemeClr val="bg1">
              <a:alpha val="25882"/>
            </a:schemeClr>
          </a:solidFill>
          <a:ln w="9525">
            <a:noFill/>
          </a:ln>
        </p:spPr>
        <p:txBody>
          <a:bodyPr/>
          <a:lstStyle/>
          <a:p>
            <a:endParaRPr lang="zh-CN" altLang="en-US"/>
          </a:p>
        </p:txBody>
      </p:sp>
      <p:sp>
        <p:nvSpPr>
          <p:cNvPr id="37896" name="任意多边形 7"/>
          <p:cNvSpPr/>
          <p:nvPr/>
        </p:nvSpPr>
        <p:spPr>
          <a:xfrm rot="-5400000">
            <a:off x="3638550" y="-223837"/>
            <a:ext cx="3943350" cy="7835900"/>
          </a:xfrm>
          <a:custGeom>
            <a:avLst/>
            <a:gdLst/>
            <a:ahLst/>
            <a:cxnLst>
              <a:cxn ang="0">
                <a:pos x="2147483646" y="2147483646"/>
              </a:cxn>
              <a:cxn ang="0">
                <a:pos x="1323233026" y="0"/>
              </a:cxn>
              <a:cxn ang="0">
                <a:pos x="431418" y="2147483646"/>
              </a:cxn>
              <a:cxn ang="0">
                <a:pos x="0" y="2147483646"/>
              </a:cxn>
              <a:cxn ang="0">
                <a:pos x="2147483646" y="2147483646"/>
              </a:cxn>
            </a:cxnLst>
            <a:rect l="0" t="0" r="0" b="0"/>
            <a:pathLst>
              <a:path w="1569634" h="1969664">
                <a:moveTo>
                  <a:pt x="1569634" y="1969664"/>
                </a:moveTo>
                <a:lnTo>
                  <a:pt x="833875" y="0"/>
                </a:lnTo>
                <a:lnTo>
                  <a:pt x="272" y="1969019"/>
                </a:lnTo>
                <a:lnTo>
                  <a:pt x="0" y="1969664"/>
                </a:lnTo>
                <a:lnTo>
                  <a:pt x="1569634" y="1969664"/>
                </a:lnTo>
                <a:close/>
              </a:path>
            </a:pathLst>
          </a:custGeom>
          <a:noFill/>
          <a:ln w="12700" cap="flat" cmpd="sng">
            <a:solidFill>
              <a:schemeClr val="bg1">
                <a:alpha val="61176"/>
              </a:schemeClr>
            </a:solidFill>
            <a:prstDash val="solid"/>
            <a:round/>
            <a:headEnd type="none" w="med" len="med"/>
            <a:tailEnd type="none" w="med" len="med"/>
          </a:ln>
        </p:spPr>
        <p:txBody>
          <a:bodyPr/>
          <a:lstStyle/>
          <a:p>
            <a:endParaRPr lang="zh-CN" altLang="en-US"/>
          </a:p>
        </p:txBody>
      </p:sp>
      <p:sp>
        <p:nvSpPr>
          <p:cNvPr id="37897" name="标题 1"/>
          <p:cNvSpPr txBox="1"/>
          <p:nvPr/>
        </p:nvSpPr>
        <p:spPr>
          <a:xfrm rot="-946794">
            <a:off x="2904500" y="1878013"/>
            <a:ext cx="3041650" cy="777875"/>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en-US" altLang="zh-CN" sz="4000" dirty="0">
                <a:solidFill>
                  <a:schemeClr val="bg1"/>
                </a:solidFill>
                <a:latin typeface="Eras Light ITC" panose="020B0402030504020804" pitchFamily="34" charset="0"/>
              </a:rPr>
              <a:t>Part </a:t>
            </a:r>
            <a:r>
              <a:rPr lang="en-US" altLang="zh-CN" sz="4000" dirty="0" smtClean="0">
                <a:solidFill>
                  <a:schemeClr val="bg1"/>
                </a:solidFill>
                <a:latin typeface="Eras Light ITC" panose="020B0402030504020804" pitchFamily="34" charset="0"/>
              </a:rPr>
              <a:t>Six</a:t>
            </a:r>
            <a:endParaRPr lang="en-US" altLang="zh-CN" sz="4000" dirty="0">
              <a:solidFill>
                <a:schemeClr val="bg1"/>
              </a:solidFill>
              <a:latin typeface="Eras Light ITC" panose="020B0402030504020804" pitchFamily="34" charset="0"/>
            </a:endParaRPr>
          </a:p>
        </p:txBody>
      </p:sp>
      <p:sp>
        <p:nvSpPr>
          <p:cNvPr id="37899" name="文本框 11"/>
          <p:cNvSpPr txBox="1"/>
          <p:nvPr/>
        </p:nvSpPr>
        <p:spPr>
          <a:xfrm>
            <a:off x="3703022" y="3037197"/>
            <a:ext cx="4932569" cy="1200329"/>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r>
              <a:rPr lang="zh-CN" altLang="en-US" sz="4000">
                <a:solidFill>
                  <a:schemeClr val="bg1"/>
                </a:solidFill>
                <a:latin typeface="方正兰亭黑简体" panose="02000000000000000000" pitchFamily="2" charset="-122"/>
              </a:rPr>
              <a:t> </a:t>
            </a:r>
            <a:r>
              <a:rPr lang="zh-CN" altLang="en-US" sz="4000" smtClean="0">
                <a:solidFill>
                  <a:schemeClr val="bg1"/>
                </a:solidFill>
                <a:latin typeface="方正兰亭黑简体" panose="02000000000000000000" pitchFamily="2" charset="-122"/>
              </a:rPr>
              <a:t>  提问</a:t>
            </a:r>
            <a:r>
              <a:rPr lang="zh-CN" altLang="en-US" sz="4000" dirty="0">
                <a:solidFill>
                  <a:schemeClr val="bg1"/>
                </a:solidFill>
                <a:latin typeface="方正兰亭黑简体" panose="02000000000000000000" pitchFamily="2" charset="-122"/>
              </a:rPr>
              <a:t>和小组分工</a:t>
            </a:r>
          </a:p>
          <a:p>
            <a:pPr marL="0" indent="0" eaLnBrk="1" hangingPunct="1">
              <a:lnSpc>
                <a:spcPct val="100000"/>
              </a:lnSpc>
              <a:spcBef>
                <a:spcPct val="0"/>
              </a:spcBef>
              <a:buNone/>
            </a:pPr>
            <a:r>
              <a:rPr lang="en-US" altLang="zh-CN" sz="3200" dirty="0">
                <a:solidFill>
                  <a:schemeClr val="bg1"/>
                </a:solidFill>
              </a:rPr>
              <a:t>Question</a:t>
            </a:r>
            <a:r>
              <a:rPr lang="zh-CN" altLang="en-US" sz="3200" dirty="0">
                <a:solidFill>
                  <a:schemeClr val="bg1"/>
                </a:solidFill>
              </a:rPr>
              <a:t> </a:t>
            </a:r>
            <a:r>
              <a:rPr lang="en-US" altLang="zh-CN" sz="3200" dirty="0">
                <a:solidFill>
                  <a:schemeClr val="bg1"/>
                </a:solidFill>
              </a:rPr>
              <a:t>and</a:t>
            </a:r>
            <a:r>
              <a:rPr lang="zh-CN" altLang="en-US" sz="3200" dirty="0">
                <a:solidFill>
                  <a:schemeClr val="bg1"/>
                </a:solidFill>
              </a:rPr>
              <a:t> </a:t>
            </a:r>
            <a:r>
              <a:rPr lang="en-US" altLang="zh-CN" sz="3200" dirty="0">
                <a:solidFill>
                  <a:schemeClr val="bg1"/>
                </a:solidFill>
              </a:rPr>
              <a:t>responsibility</a:t>
            </a:r>
            <a:r>
              <a:rPr lang="zh-CN" altLang="en-US" sz="3200" dirty="0">
                <a:solidFill>
                  <a:schemeClr val="bg1"/>
                </a:solidFill>
              </a:rPr>
              <a:t> </a:t>
            </a:r>
            <a:r>
              <a:rPr lang="en-US" altLang="zh-CN" sz="3200" dirty="0">
                <a:solidFill>
                  <a:schemeClr val="bg1"/>
                </a:solidFill>
              </a:rPr>
              <a:t> </a:t>
            </a:r>
          </a:p>
        </p:txBody>
      </p:sp>
      <p:sp>
        <p:nvSpPr>
          <p:cNvPr id="37900" name="平行四边形 11"/>
          <p:cNvSpPr/>
          <p:nvPr/>
        </p:nvSpPr>
        <p:spPr>
          <a:xfrm rot="5400000" flipH="1">
            <a:off x="3978275" y="3182938"/>
            <a:ext cx="906463" cy="2619375"/>
          </a:xfrm>
          <a:prstGeom prst="parallelogram">
            <a:avLst>
              <a:gd name="adj" fmla="val 89556"/>
            </a:avLst>
          </a:prstGeom>
          <a:solidFill>
            <a:srgbClr val="16910D">
              <a:alpha val="41960"/>
            </a:srgb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solidFill>
                <a:srgbClr val="FFFFFF"/>
              </a:solidFill>
            </a:endParaRPr>
          </a:p>
        </p:txBody>
      </p:sp>
      <p:sp>
        <p:nvSpPr>
          <p:cNvPr id="37901" name="任意多边形 12"/>
          <p:cNvSpPr/>
          <p:nvPr/>
        </p:nvSpPr>
        <p:spPr>
          <a:xfrm rot="-7269724">
            <a:off x="7102475" y="1593850"/>
            <a:ext cx="1422400" cy="2374900"/>
          </a:xfrm>
          <a:custGeom>
            <a:avLst/>
            <a:gdLst/>
            <a:ahLst/>
            <a:cxnLst>
              <a:cxn ang="0">
                <a:pos x="713813" y="8798680"/>
              </a:cxn>
              <a:cxn ang="0">
                <a:pos x="379216" y="0"/>
              </a:cxn>
              <a:cxn ang="0">
                <a:pos x="123" y="8795797"/>
              </a:cxn>
              <a:cxn ang="0">
                <a:pos x="0" y="8798680"/>
              </a:cxn>
              <a:cxn ang="0">
                <a:pos x="713813" y="8798680"/>
              </a:cxn>
            </a:cxnLst>
            <a:rect l="0" t="0" r="0" b="0"/>
            <a:pathLst>
              <a:path w="1569634" h="1969664">
                <a:moveTo>
                  <a:pt x="1569634" y="1969664"/>
                </a:moveTo>
                <a:lnTo>
                  <a:pt x="833875" y="0"/>
                </a:lnTo>
                <a:lnTo>
                  <a:pt x="272" y="1969019"/>
                </a:lnTo>
                <a:lnTo>
                  <a:pt x="0" y="1969664"/>
                </a:lnTo>
                <a:lnTo>
                  <a:pt x="1569634" y="1969664"/>
                </a:lnTo>
                <a:close/>
              </a:path>
            </a:pathLst>
          </a:custGeom>
          <a:noFill/>
          <a:ln w="12700" cap="flat" cmpd="sng">
            <a:solidFill>
              <a:schemeClr val="bg1">
                <a:alpha val="67058"/>
              </a:schemeClr>
            </a:solidFill>
            <a:prstDash val="solid"/>
            <a:round/>
            <a:headEnd type="none" w="med" len="med"/>
            <a:tailEnd type="none" w="med" len="med"/>
          </a:ln>
        </p:spPr>
        <p:txBody>
          <a:bodyPr/>
          <a:lstStyle/>
          <a:p>
            <a:endParaRPr lang="zh-CN" altLang="en-US"/>
          </a:p>
        </p:txBody>
      </p:sp>
      <p:sp>
        <p:nvSpPr>
          <p:cNvPr id="37902" name="任意多边形 13"/>
          <p:cNvSpPr/>
          <p:nvPr/>
        </p:nvSpPr>
        <p:spPr>
          <a:xfrm rot="-6556718">
            <a:off x="7713663" y="1612900"/>
            <a:ext cx="693737" cy="1744663"/>
          </a:xfrm>
          <a:custGeom>
            <a:avLst/>
            <a:gdLst/>
            <a:ahLst/>
            <a:cxnLst>
              <a:cxn ang="0">
                <a:pos x="2285" y="746359"/>
              </a:cxn>
              <a:cxn ang="0">
                <a:pos x="1214" y="0"/>
              </a:cxn>
              <a:cxn ang="0">
                <a:pos x="0" y="746114"/>
              </a:cxn>
              <a:cxn ang="0">
                <a:pos x="0" y="746359"/>
              </a:cxn>
              <a:cxn ang="0">
                <a:pos x="2285" y="746359"/>
              </a:cxn>
            </a:cxnLst>
            <a:rect l="0" t="0" r="0" b="0"/>
            <a:pathLst>
              <a:path w="1569634" h="1969664">
                <a:moveTo>
                  <a:pt x="1569634" y="1969664"/>
                </a:moveTo>
                <a:lnTo>
                  <a:pt x="833875" y="0"/>
                </a:lnTo>
                <a:lnTo>
                  <a:pt x="272" y="1969019"/>
                </a:lnTo>
                <a:lnTo>
                  <a:pt x="0" y="1969664"/>
                </a:lnTo>
                <a:lnTo>
                  <a:pt x="1569634" y="1969664"/>
                </a:lnTo>
                <a:close/>
              </a:path>
            </a:pathLst>
          </a:custGeom>
          <a:solidFill>
            <a:srgbClr val="16910D">
              <a:alpha val="41960"/>
            </a:srgbClr>
          </a:solidFill>
          <a:ln w="9525">
            <a:noFill/>
          </a:ln>
        </p:spPr>
        <p:txBody>
          <a:bodyPr/>
          <a:lstStyle/>
          <a:p>
            <a:endParaRPr lang="zh-CN" altLang="en-US"/>
          </a:p>
        </p:txBody>
      </p:sp>
      <p:sp>
        <p:nvSpPr>
          <p:cNvPr id="37903" name="平行四边形 14"/>
          <p:cNvSpPr/>
          <p:nvPr/>
        </p:nvSpPr>
        <p:spPr>
          <a:xfrm rot="5400000" flipH="1">
            <a:off x="3135313" y="1397000"/>
            <a:ext cx="1530350" cy="1943100"/>
          </a:xfrm>
          <a:prstGeom prst="parallelogram">
            <a:avLst>
              <a:gd name="adj" fmla="val 35250"/>
            </a:avLst>
          </a:prstGeom>
          <a:noFill/>
          <a:ln w="12700" cap="flat" cmpd="sng">
            <a:solidFill>
              <a:schemeClr val="bg1">
                <a:alpha val="50195"/>
              </a:schemeClr>
            </a:solidFill>
            <a:prstDash val="solid"/>
            <a:miter/>
            <a:headEnd type="none" w="med" len="med"/>
            <a:tailEnd type="none" w="med" len="med"/>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solidFill>
                <a:srgbClr val="FFFFFF"/>
              </a:solidFill>
            </a:endParaRP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平行四边形 19"/>
          <p:cNvSpPr/>
          <p:nvPr/>
        </p:nvSpPr>
        <p:spPr>
          <a:xfrm>
            <a:off x="1401763" y="5219"/>
            <a:ext cx="9385300" cy="6858000"/>
          </a:xfrm>
          <a:prstGeom prst="parallelogram">
            <a:avLst>
              <a:gd name="adj" fmla="val 25001"/>
            </a:avLst>
          </a:prstGeom>
          <a:solidFill>
            <a:schemeClr val="tx1">
              <a:alpha val="49019"/>
            </a:schemeClr>
          </a:solidFill>
          <a:ln w="9525">
            <a:noFill/>
          </a:ln>
        </p:spPr>
        <p:txBody>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nSpc>
                <a:spcPct val="100000"/>
              </a:lnSpc>
              <a:spcBef>
                <a:spcPct val="0"/>
              </a:spcBef>
              <a:buNone/>
            </a:pPr>
            <a:endParaRPr lang="en-US" altLang="zh-CN" sz="1800" dirty="0" smtClean="0">
              <a:solidFill>
                <a:schemeClr val="bg1"/>
              </a:solidFill>
              <a:latin typeface="Haettenschweiler" panose="020B0706040902060204" pitchFamily="34" charset="0"/>
            </a:endParaRPr>
          </a:p>
          <a:p>
            <a:pPr marL="0" lvl="0" indent="0">
              <a:lnSpc>
                <a:spcPct val="100000"/>
              </a:lnSpc>
              <a:spcBef>
                <a:spcPct val="0"/>
              </a:spcBef>
              <a:buNone/>
            </a:pPr>
            <a:endParaRPr lang="en-US" altLang="zh-CN" sz="1800" dirty="0">
              <a:solidFill>
                <a:schemeClr val="bg1"/>
              </a:solidFill>
              <a:latin typeface="Haettenschweiler" panose="020B0706040902060204" pitchFamily="34" charset="0"/>
            </a:endParaRPr>
          </a:p>
          <a:p>
            <a:pPr marL="0" lvl="0" indent="0">
              <a:lnSpc>
                <a:spcPct val="100000"/>
              </a:lnSpc>
              <a:spcBef>
                <a:spcPct val="0"/>
              </a:spcBef>
              <a:buNone/>
            </a:pPr>
            <a:endParaRPr lang="en-US" altLang="zh-CN" sz="1800" dirty="0" smtClean="0">
              <a:solidFill>
                <a:schemeClr val="bg1"/>
              </a:solidFill>
              <a:latin typeface="Haettenschweiler" panose="020B0706040902060204" pitchFamily="34" charset="0"/>
            </a:endParaRPr>
          </a:p>
          <a:p>
            <a:pPr marL="0" lvl="0" indent="0">
              <a:lnSpc>
                <a:spcPct val="100000"/>
              </a:lnSpc>
              <a:spcBef>
                <a:spcPct val="0"/>
              </a:spcBef>
              <a:buNone/>
            </a:pPr>
            <a:endParaRPr lang="en-US" altLang="zh-CN" sz="1800" dirty="0">
              <a:solidFill>
                <a:schemeClr val="bg1"/>
              </a:solidFill>
              <a:latin typeface="Haettenschweiler" panose="020B0706040902060204" pitchFamily="34" charset="0"/>
            </a:endParaRPr>
          </a:p>
          <a:p>
            <a:pPr marL="0" lvl="0" indent="0">
              <a:lnSpc>
                <a:spcPct val="100000"/>
              </a:lnSpc>
              <a:spcBef>
                <a:spcPct val="0"/>
              </a:spcBef>
              <a:buNone/>
            </a:pPr>
            <a:endParaRPr lang="en-US" altLang="zh-CN" sz="1800" dirty="0" smtClean="0">
              <a:solidFill>
                <a:schemeClr val="bg1"/>
              </a:solidFill>
              <a:latin typeface="Haettenschweiler" panose="020B0706040902060204" pitchFamily="34" charset="0"/>
            </a:endParaRPr>
          </a:p>
          <a:p>
            <a:pPr marL="0" lvl="0" indent="0">
              <a:lnSpc>
                <a:spcPct val="100000"/>
              </a:lnSpc>
              <a:spcBef>
                <a:spcPct val="0"/>
              </a:spcBef>
              <a:buNone/>
            </a:pPr>
            <a:endParaRPr lang="en-US" altLang="zh-CN" sz="1800" dirty="0">
              <a:solidFill>
                <a:schemeClr val="bg1"/>
              </a:solidFill>
              <a:latin typeface="Haettenschweiler" panose="020B0706040902060204" pitchFamily="34" charset="0"/>
            </a:endParaRPr>
          </a:p>
          <a:p>
            <a:pPr marL="0" lvl="0" indent="0">
              <a:lnSpc>
                <a:spcPct val="100000"/>
              </a:lnSpc>
              <a:spcBef>
                <a:spcPct val="0"/>
              </a:spcBef>
              <a:buNone/>
            </a:pPr>
            <a:endParaRPr lang="en-US" altLang="zh-CN" sz="1800" dirty="0" smtClean="0">
              <a:solidFill>
                <a:schemeClr val="bg1"/>
              </a:solidFill>
              <a:latin typeface="Haettenschweiler" panose="020B0706040902060204" pitchFamily="34" charset="0"/>
            </a:endParaRPr>
          </a:p>
          <a:p>
            <a:pPr marL="0" lvl="0" indent="0">
              <a:lnSpc>
                <a:spcPct val="100000"/>
              </a:lnSpc>
              <a:spcBef>
                <a:spcPct val="0"/>
              </a:spcBef>
              <a:buNone/>
            </a:pPr>
            <a:endParaRPr lang="en-US" altLang="zh-CN" sz="1800" dirty="0">
              <a:solidFill>
                <a:schemeClr val="bg1"/>
              </a:solidFill>
              <a:latin typeface="Haettenschweiler" panose="020B0706040902060204" pitchFamily="34" charset="0"/>
            </a:endParaRPr>
          </a:p>
          <a:p>
            <a:pPr marL="0" lvl="0" indent="0">
              <a:lnSpc>
                <a:spcPct val="100000"/>
              </a:lnSpc>
              <a:spcBef>
                <a:spcPct val="0"/>
              </a:spcBef>
              <a:buNone/>
            </a:pPr>
            <a:endParaRPr lang="en-US" altLang="zh-CN" sz="1800" dirty="0" smtClean="0">
              <a:solidFill>
                <a:schemeClr val="bg1"/>
              </a:solidFill>
              <a:latin typeface="Haettenschweiler" panose="020B0706040902060204" pitchFamily="34" charset="0"/>
            </a:endParaRPr>
          </a:p>
          <a:p>
            <a:pPr marL="0" lvl="0" indent="0">
              <a:lnSpc>
                <a:spcPct val="100000"/>
              </a:lnSpc>
              <a:spcBef>
                <a:spcPct val="0"/>
              </a:spcBef>
              <a:buNone/>
            </a:pPr>
            <a:endParaRPr lang="en-US" altLang="zh-CN" sz="1800" dirty="0">
              <a:solidFill>
                <a:schemeClr val="bg1"/>
              </a:solidFill>
              <a:latin typeface="Haettenschweiler" panose="020B0706040902060204" pitchFamily="34" charset="0"/>
            </a:endParaRPr>
          </a:p>
        </p:txBody>
      </p:sp>
      <p:sp>
        <p:nvSpPr>
          <p:cNvPr id="36869" name="文本框 10"/>
          <p:cNvSpPr txBox="1"/>
          <p:nvPr/>
        </p:nvSpPr>
        <p:spPr>
          <a:xfrm>
            <a:off x="2232025" y="6308725"/>
            <a:ext cx="231154" cy="584775"/>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indent="0">
              <a:lnSpc>
                <a:spcPct val="100000"/>
              </a:lnSpc>
              <a:spcBef>
                <a:spcPct val="0"/>
              </a:spcBef>
              <a:buNone/>
            </a:pPr>
            <a:r>
              <a:rPr lang="en-US" altLang="zh-CN" sz="1600" dirty="0">
                <a:solidFill>
                  <a:schemeClr val="bg1"/>
                </a:solidFill>
              </a:rPr>
              <a:t> </a:t>
            </a:r>
            <a:endParaRPr lang="zh-CN" altLang="en-US" sz="1600" dirty="0">
              <a:solidFill>
                <a:schemeClr val="bg1"/>
              </a:solidFill>
            </a:endParaRPr>
          </a:p>
          <a:p>
            <a:pPr marL="0" lvl="0" indent="0">
              <a:lnSpc>
                <a:spcPct val="100000"/>
              </a:lnSpc>
              <a:spcBef>
                <a:spcPct val="0"/>
              </a:spcBef>
              <a:buNone/>
            </a:pPr>
            <a:endParaRPr lang="zh-CN" altLang="en-US" sz="1600" dirty="0">
              <a:solidFill>
                <a:schemeClr val="bg1"/>
              </a:solidFill>
            </a:endParaRPr>
          </a:p>
        </p:txBody>
      </p:sp>
      <p:sp>
        <p:nvSpPr>
          <p:cNvPr id="36876" name="文本框 24"/>
          <p:cNvSpPr txBox="1"/>
          <p:nvPr/>
        </p:nvSpPr>
        <p:spPr>
          <a:xfrm>
            <a:off x="4103688" y="3632200"/>
            <a:ext cx="3981450" cy="830997"/>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nSpc>
                <a:spcPct val="100000"/>
              </a:lnSpc>
              <a:spcBef>
                <a:spcPct val="0"/>
              </a:spcBef>
              <a:buNone/>
            </a:pPr>
            <a:endParaRPr lang="en-US" altLang="zh-CN" sz="2400" dirty="0">
              <a:solidFill>
                <a:schemeClr val="bg1"/>
              </a:solidFill>
            </a:endParaRPr>
          </a:p>
          <a:p>
            <a:pPr marL="0" lvl="0" indent="0">
              <a:lnSpc>
                <a:spcPct val="100000"/>
              </a:lnSpc>
              <a:spcBef>
                <a:spcPct val="0"/>
              </a:spcBef>
              <a:buNone/>
            </a:pPr>
            <a:endParaRPr lang="zh-CN" altLang="en-US" sz="2400" dirty="0">
              <a:solidFill>
                <a:schemeClr val="bg1"/>
              </a:solidFill>
            </a:endParaRPr>
          </a:p>
        </p:txBody>
      </p:sp>
      <p:sp>
        <p:nvSpPr>
          <p:cNvPr id="36877" name="文本框 25"/>
          <p:cNvSpPr txBox="1"/>
          <p:nvPr/>
        </p:nvSpPr>
        <p:spPr>
          <a:xfrm>
            <a:off x="3114117" y="1986053"/>
            <a:ext cx="6264275" cy="3046988"/>
          </a:xfrm>
          <a:prstGeom prst="rect">
            <a:avLst/>
          </a:prstGeom>
          <a:noFill/>
          <a:ln w="9525">
            <a:noFill/>
          </a:ln>
        </p:spPr>
        <p:txBody>
          <a:bodyPr wrap="squar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nSpc>
                <a:spcPct val="100000"/>
              </a:lnSpc>
              <a:spcBef>
                <a:spcPct val="0"/>
              </a:spcBef>
              <a:buNone/>
            </a:pPr>
            <a:r>
              <a:rPr lang="zh-CN" altLang="en-US" sz="4800" dirty="0">
                <a:solidFill>
                  <a:schemeClr val="bg1"/>
                </a:solidFill>
                <a:latin typeface="Haettenschweiler" panose="020B0706040902060204" pitchFamily="34" charset="0"/>
              </a:rPr>
              <a:t>你认为</a:t>
            </a:r>
            <a:r>
              <a:rPr lang="zh-CN" altLang="en-US" sz="4800" dirty="0" smtClean="0">
                <a:solidFill>
                  <a:schemeClr val="bg1"/>
                </a:solidFill>
                <a:latin typeface="Haettenschweiler" panose="020B0706040902060204" pitchFamily="34" charset="0"/>
              </a:rPr>
              <a:t>对于你们做</a:t>
            </a:r>
            <a:r>
              <a:rPr lang="zh-CN" altLang="en-US" sz="4800" dirty="0">
                <a:solidFill>
                  <a:schemeClr val="bg1"/>
                </a:solidFill>
                <a:latin typeface="Haettenschweiler" panose="020B0706040902060204" pitchFamily="34" charset="0"/>
              </a:rPr>
              <a:t>的整个项目来说，最主要使用的图是哪一个？为什么</a:t>
            </a:r>
          </a:p>
        </p:txBody>
      </p:sp>
      <p:cxnSp>
        <p:nvCxnSpPr>
          <p:cNvPr id="36880" name="直接连接符 21"/>
          <p:cNvCxnSpPr/>
          <p:nvPr/>
        </p:nvCxnSpPr>
        <p:spPr>
          <a:xfrm flipH="1">
            <a:off x="2359025" y="0"/>
            <a:ext cx="757238" cy="3213100"/>
          </a:xfrm>
          <a:prstGeom prst="line">
            <a:avLst/>
          </a:prstGeom>
          <a:ln w="9525" cap="flat" cmpd="sng">
            <a:solidFill>
              <a:schemeClr val="bg1"/>
            </a:solidFill>
            <a:prstDash val="solid"/>
            <a:headEnd type="none" w="med" len="med"/>
            <a:tailEnd type="none" w="med" len="med"/>
          </a:ln>
        </p:spPr>
      </p:cxnSp>
      <p:cxnSp>
        <p:nvCxnSpPr>
          <p:cNvPr id="36881" name="直接连接符 22"/>
          <p:cNvCxnSpPr/>
          <p:nvPr/>
        </p:nvCxnSpPr>
        <p:spPr>
          <a:xfrm flipH="1">
            <a:off x="9144000" y="3670300"/>
            <a:ext cx="757238" cy="3213100"/>
          </a:xfrm>
          <a:prstGeom prst="line">
            <a:avLst/>
          </a:prstGeom>
          <a:ln w="9525" cap="flat" cmpd="sng">
            <a:solidFill>
              <a:schemeClr val="bg1"/>
            </a:solidFill>
            <a:prstDash val="solid"/>
            <a:headEnd type="none" w="med" len="med"/>
            <a:tailEnd type="none" w="med" len="med"/>
          </a:ln>
        </p:spPr>
      </p:cxnSp>
      <p:sp>
        <p:nvSpPr>
          <p:cNvPr id="4" name="文本框 3"/>
          <p:cNvSpPr txBox="1"/>
          <p:nvPr/>
        </p:nvSpPr>
        <p:spPr>
          <a:xfrm>
            <a:off x="3288039" y="4868980"/>
            <a:ext cx="71999" cy="369332"/>
          </a:xfrm>
          <a:prstGeom prst="rect">
            <a:avLst/>
          </a:prstGeom>
          <a:noFill/>
        </p:spPr>
        <p:txBody>
          <a:bodyPr wrap="square" rtlCol="0">
            <a:spAutoFit/>
          </a:bodyPr>
          <a:lstStyle/>
          <a:p>
            <a:endParaRPr kumimoji="1" lang="zh-CN" altLang="en-US" dirty="0"/>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平行四边形 19"/>
          <p:cNvSpPr/>
          <p:nvPr/>
        </p:nvSpPr>
        <p:spPr>
          <a:xfrm>
            <a:off x="1401763" y="5219"/>
            <a:ext cx="9385300" cy="6858000"/>
          </a:xfrm>
          <a:prstGeom prst="parallelogram">
            <a:avLst>
              <a:gd name="adj" fmla="val 25001"/>
            </a:avLst>
          </a:prstGeom>
          <a:solidFill>
            <a:schemeClr val="tx1">
              <a:alpha val="49019"/>
            </a:schemeClr>
          </a:solidFill>
          <a:ln w="9525">
            <a:noFill/>
          </a:ln>
        </p:spPr>
        <p:txBody>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nSpc>
                <a:spcPct val="100000"/>
              </a:lnSpc>
              <a:spcBef>
                <a:spcPct val="0"/>
              </a:spcBef>
              <a:buNone/>
            </a:pPr>
            <a:endParaRPr lang="en-US" altLang="zh-CN" sz="1800" dirty="0" smtClean="0">
              <a:solidFill>
                <a:schemeClr val="bg1"/>
              </a:solidFill>
              <a:latin typeface="Haettenschweiler" panose="020B0706040902060204" pitchFamily="34" charset="0"/>
            </a:endParaRPr>
          </a:p>
          <a:p>
            <a:pPr marL="0" lvl="0" indent="0">
              <a:lnSpc>
                <a:spcPct val="100000"/>
              </a:lnSpc>
              <a:spcBef>
                <a:spcPct val="0"/>
              </a:spcBef>
              <a:buNone/>
            </a:pPr>
            <a:endParaRPr lang="en-US" altLang="zh-CN" sz="1800" dirty="0">
              <a:solidFill>
                <a:schemeClr val="bg1"/>
              </a:solidFill>
              <a:latin typeface="Haettenschweiler" panose="020B0706040902060204" pitchFamily="34" charset="0"/>
            </a:endParaRPr>
          </a:p>
          <a:p>
            <a:pPr marL="0" lvl="0" indent="0">
              <a:lnSpc>
                <a:spcPct val="100000"/>
              </a:lnSpc>
              <a:spcBef>
                <a:spcPct val="0"/>
              </a:spcBef>
              <a:buNone/>
            </a:pPr>
            <a:endParaRPr lang="en-US" altLang="zh-CN" sz="1800" dirty="0" smtClean="0">
              <a:solidFill>
                <a:schemeClr val="bg1"/>
              </a:solidFill>
              <a:latin typeface="Haettenschweiler" panose="020B0706040902060204" pitchFamily="34" charset="0"/>
            </a:endParaRPr>
          </a:p>
          <a:p>
            <a:pPr marL="0" lvl="0" indent="0">
              <a:lnSpc>
                <a:spcPct val="100000"/>
              </a:lnSpc>
              <a:spcBef>
                <a:spcPct val="0"/>
              </a:spcBef>
              <a:buNone/>
            </a:pPr>
            <a:endParaRPr lang="en-US" altLang="zh-CN" sz="1800" dirty="0">
              <a:solidFill>
                <a:schemeClr val="bg1"/>
              </a:solidFill>
              <a:latin typeface="Haettenschweiler" panose="020B0706040902060204" pitchFamily="34" charset="0"/>
            </a:endParaRPr>
          </a:p>
          <a:p>
            <a:pPr marL="0" lvl="0" indent="0">
              <a:lnSpc>
                <a:spcPct val="100000"/>
              </a:lnSpc>
              <a:spcBef>
                <a:spcPct val="0"/>
              </a:spcBef>
              <a:buNone/>
            </a:pPr>
            <a:endParaRPr lang="en-US" altLang="zh-CN" sz="1800" dirty="0" smtClean="0">
              <a:solidFill>
                <a:schemeClr val="bg1"/>
              </a:solidFill>
              <a:latin typeface="Haettenschweiler" panose="020B0706040902060204" pitchFamily="34" charset="0"/>
            </a:endParaRPr>
          </a:p>
          <a:p>
            <a:pPr marL="0" lvl="0" indent="0">
              <a:lnSpc>
                <a:spcPct val="100000"/>
              </a:lnSpc>
              <a:spcBef>
                <a:spcPct val="0"/>
              </a:spcBef>
              <a:buNone/>
            </a:pPr>
            <a:endParaRPr lang="en-US" altLang="zh-CN" sz="1800" dirty="0">
              <a:solidFill>
                <a:schemeClr val="bg1"/>
              </a:solidFill>
              <a:latin typeface="Haettenschweiler" panose="020B0706040902060204" pitchFamily="34" charset="0"/>
            </a:endParaRPr>
          </a:p>
          <a:p>
            <a:pPr marL="0" lvl="0" indent="0">
              <a:lnSpc>
                <a:spcPct val="100000"/>
              </a:lnSpc>
              <a:spcBef>
                <a:spcPct val="0"/>
              </a:spcBef>
              <a:buNone/>
            </a:pPr>
            <a:endParaRPr lang="en-US" altLang="zh-CN" sz="1800" dirty="0" smtClean="0">
              <a:solidFill>
                <a:schemeClr val="bg1"/>
              </a:solidFill>
              <a:latin typeface="Haettenschweiler" panose="020B0706040902060204" pitchFamily="34" charset="0"/>
            </a:endParaRPr>
          </a:p>
          <a:p>
            <a:pPr marL="0" lvl="0" indent="0">
              <a:lnSpc>
                <a:spcPct val="100000"/>
              </a:lnSpc>
              <a:spcBef>
                <a:spcPct val="0"/>
              </a:spcBef>
              <a:buNone/>
            </a:pPr>
            <a:endParaRPr lang="en-US" altLang="zh-CN" sz="1800" dirty="0">
              <a:solidFill>
                <a:schemeClr val="bg1"/>
              </a:solidFill>
              <a:latin typeface="Haettenschweiler" panose="020B0706040902060204" pitchFamily="34" charset="0"/>
            </a:endParaRPr>
          </a:p>
          <a:p>
            <a:pPr marL="0" lvl="0" indent="0">
              <a:lnSpc>
                <a:spcPct val="100000"/>
              </a:lnSpc>
              <a:spcBef>
                <a:spcPct val="0"/>
              </a:spcBef>
              <a:buNone/>
            </a:pPr>
            <a:endParaRPr lang="en-US" altLang="zh-CN" sz="1800" dirty="0" smtClean="0">
              <a:solidFill>
                <a:schemeClr val="bg1"/>
              </a:solidFill>
              <a:latin typeface="Haettenschweiler" panose="020B0706040902060204" pitchFamily="34" charset="0"/>
            </a:endParaRPr>
          </a:p>
          <a:p>
            <a:pPr marL="0" lvl="0" indent="0">
              <a:lnSpc>
                <a:spcPct val="100000"/>
              </a:lnSpc>
              <a:spcBef>
                <a:spcPct val="0"/>
              </a:spcBef>
              <a:buNone/>
            </a:pPr>
            <a:endParaRPr lang="en-US" altLang="zh-CN" sz="1800" dirty="0">
              <a:solidFill>
                <a:schemeClr val="bg1"/>
              </a:solidFill>
              <a:latin typeface="Haettenschweiler" panose="020B0706040902060204" pitchFamily="34" charset="0"/>
            </a:endParaRPr>
          </a:p>
        </p:txBody>
      </p:sp>
      <p:sp>
        <p:nvSpPr>
          <p:cNvPr id="36869" name="文本框 10"/>
          <p:cNvSpPr txBox="1"/>
          <p:nvPr/>
        </p:nvSpPr>
        <p:spPr>
          <a:xfrm>
            <a:off x="2232025" y="6308725"/>
            <a:ext cx="231154" cy="584775"/>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indent="0">
              <a:lnSpc>
                <a:spcPct val="100000"/>
              </a:lnSpc>
              <a:spcBef>
                <a:spcPct val="0"/>
              </a:spcBef>
              <a:buNone/>
            </a:pPr>
            <a:r>
              <a:rPr lang="en-US" altLang="zh-CN" sz="1600" dirty="0">
                <a:solidFill>
                  <a:schemeClr val="bg1"/>
                </a:solidFill>
              </a:rPr>
              <a:t> </a:t>
            </a:r>
            <a:endParaRPr lang="zh-CN" altLang="en-US" sz="1600" dirty="0">
              <a:solidFill>
                <a:schemeClr val="bg1"/>
              </a:solidFill>
            </a:endParaRPr>
          </a:p>
          <a:p>
            <a:pPr marL="0" lvl="0" indent="0">
              <a:lnSpc>
                <a:spcPct val="100000"/>
              </a:lnSpc>
              <a:spcBef>
                <a:spcPct val="0"/>
              </a:spcBef>
              <a:buNone/>
            </a:pPr>
            <a:endParaRPr lang="zh-CN" altLang="en-US" sz="1600" dirty="0">
              <a:solidFill>
                <a:schemeClr val="bg1"/>
              </a:solidFill>
            </a:endParaRPr>
          </a:p>
        </p:txBody>
      </p:sp>
      <p:sp>
        <p:nvSpPr>
          <p:cNvPr id="36876" name="文本框 24"/>
          <p:cNvSpPr txBox="1"/>
          <p:nvPr/>
        </p:nvSpPr>
        <p:spPr>
          <a:xfrm>
            <a:off x="4103688" y="3632200"/>
            <a:ext cx="3981450" cy="830997"/>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nSpc>
                <a:spcPct val="100000"/>
              </a:lnSpc>
              <a:spcBef>
                <a:spcPct val="0"/>
              </a:spcBef>
              <a:buNone/>
            </a:pPr>
            <a:endParaRPr lang="en-US" altLang="zh-CN" sz="2400" dirty="0">
              <a:solidFill>
                <a:schemeClr val="bg1"/>
              </a:solidFill>
            </a:endParaRPr>
          </a:p>
          <a:p>
            <a:pPr marL="0" lvl="0" indent="0">
              <a:lnSpc>
                <a:spcPct val="100000"/>
              </a:lnSpc>
              <a:spcBef>
                <a:spcPct val="0"/>
              </a:spcBef>
              <a:buNone/>
            </a:pPr>
            <a:endParaRPr lang="zh-CN" altLang="en-US" sz="2400" dirty="0">
              <a:solidFill>
                <a:schemeClr val="bg1"/>
              </a:solidFill>
            </a:endParaRPr>
          </a:p>
        </p:txBody>
      </p:sp>
      <p:sp>
        <p:nvSpPr>
          <p:cNvPr id="36877" name="文本框 25"/>
          <p:cNvSpPr txBox="1"/>
          <p:nvPr/>
        </p:nvSpPr>
        <p:spPr>
          <a:xfrm>
            <a:off x="3114117" y="1986053"/>
            <a:ext cx="6264275" cy="3046988"/>
          </a:xfrm>
          <a:prstGeom prst="rect">
            <a:avLst/>
          </a:prstGeom>
          <a:noFill/>
          <a:ln w="9525">
            <a:noFill/>
          </a:ln>
        </p:spPr>
        <p:txBody>
          <a:bodyPr wrap="squar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nSpc>
                <a:spcPct val="100000"/>
              </a:lnSpc>
              <a:spcBef>
                <a:spcPct val="0"/>
              </a:spcBef>
              <a:buNone/>
            </a:pPr>
            <a:r>
              <a:rPr lang="zh-CN" altLang="en-US" sz="4800" dirty="0">
                <a:solidFill>
                  <a:schemeClr val="bg1"/>
                </a:solidFill>
                <a:latin typeface="Haettenschweiler" panose="020B0706040902060204" pitchFamily="34" charset="0"/>
              </a:rPr>
              <a:t>你们小组现阶段处于哪个软件开发阶段？你觉得现阶段需要</a:t>
            </a:r>
            <a:r>
              <a:rPr lang="zh-CN" altLang="en-US" sz="4800" dirty="0" smtClean="0">
                <a:solidFill>
                  <a:schemeClr val="bg1"/>
                </a:solidFill>
                <a:latin typeface="Haettenschweiler" panose="020B0706040902060204" pitchFamily="34" charset="0"/>
              </a:rPr>
              <a:t>使用到哪些</a:t>
            </a:r>
            <a:r>
              <a:rPr lang="zh-CN" altLang="en-US" sz="4800" dirty="0">
                <a:solidFill>
                  <a:schemeClr val="bg1"/>
                </a:solidFill>
                <a:latin typeface="Haettenschweiler" panose="020B0706040902060204" pitchFamily="34" charset="0"/>
              </a:rPr>
              <a:t>图？</a:t>
            </a:r>
          </a:p>
        </p:txBody>
      </p:sp>
      <p:cxnSp>
        <p:nvCxnSpPr>
          <p:cNvPr id="36880" name="直接连接符 21"/>
          <p:cNvCxnSpPr/>
          <p:nvPr/>
        </p:nvCxnSpPr>
        <p:spPr>
          <a:xfrm flipH="1">
            <a:off x="2359025" y="0"/>
            <a:ext cx="757238" cy="3213100"/>
          </a:xfrm>
          <a:prstGeom prst="line">
            <a:avLst/>
          </a:prstGeom>
          <a:ln w="9525" cap="flat" cmpd="sng">
            <a:solidFill>
              <a:schemeClr val="bg1"/>
            </a:solidFill>
            <a:prstDash val="solid"/>
            <a:headEnd type="none" w="med" len="med"/>
            <a:tailEnd type="none" w="med" len="med"/>
          </a:ln>
        </p:spPr>
      </p:cxnSp>
      <p:cxnSp>
        <p:nvCxnSpPr>
          <p:cNvPr id="36881" name="直接连接符 22"/>
          <p:cNvCxnSpPr/>
          <p:nvPr/>
        </p:nvCxnSpPr>
        <p:spPr>
          <a:xfrm flipH="1">
            <a:off x="9144000" y="3670300"/>
            <a:ext cx="757238" cy="3213100"/>
          </a:xfrm>
          <a:prstGeom prst="line">
            <a:avLst/>
          </a:prstGeom>
          <a:ln w="9525" cap="flat" cmpd="sng">
            <a:solidFill>
              <a:schemeClr val="bg1"/>
            </a:solidFill>
            <a:prstDash val="solid"/>
            <a:headEnd type="none" w="med" len="med"/>
            <a:tailEnd type="none" w="med" len="med"/>
          </a:ln>
        </p:spPr>
      </p:cxnSp>
      <p:sp>
        <p:nvSpPr>
          <p:cNvPr id="4" name="文本框 3"/>
          <p:cNvSpPr txBox="1"/>
          <p:nvPr/>
        </p:nvSpPr>
        <p:spPr>
          <a:xfrm>
            <a:off x="3288039" y="4868980"/>
            <a:ext cx="71999" cy="369332"/>
          </a:xfrm>
          <a:prstGeom prst="rect">
            <a:avLst/>
          </a:prstGeom>
          <a:noFill/>
        </p:spPr>
        <p:txBody>
          <a:bodyPr wrap="square" rtlCol="0">
            <a:spAutoFit/>
          </a:bodyPr>
          <a:lstStyle/>
          <a:p>
            <a:endParaRPr kumimoji="1" lang="zh-CN" altLang="en-US" dirty="0"/>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平行四边形 19"/>
          <p:cNvSpPr/>
          <p:nvPr/>
        </p:nvSpPr>
        <p:spPr>
          <a:xfrm>
            <a:off x="1401763" y="5219"/>
            <a:ext cx="9385300" cy="6858000"/>
          </a:xfrm>
          <a:prstGeom prst="parallelogram">
            <a:avLst>
              <a:gd name="adj" fmla="val 25001"/>
            </a:avLst>
          </a:prstGeom>
          <a:solidFill>
            <a:schemeClr val="tx1">
              <a:alpha val="49019"/>
            </a:schemeClr>
          </a:solidFill>
          <a:ln w="9525">
            <a:noFill/>
          </a:ln>
        </p:spPr>
        <p:txBody>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nSpc>
                <a:spcPct val="100000"/>
              </a:lnSpc>
              <a:spcBef>
                <a:spcPct val="0"/>
              </a:spcBef>
              <a:buNone/>
            </a:pPr>
            <a:endParaRPr lang="en-US" altLang="zh-CN" sz="1800" dirty="0" smtClean="0">
              <a:solidFill>
                <a:schemeClr val="bg1"/>
              </a:solidFill>
              <a:latin typeface="Haettenschweiler" panose="020B0706040902060204" pitchFamily="34" charset="0"/>
            </a:endParaRPr>
          </a:p>
          <a:p>
            <a:pPr marL="0" lvl="0" indent="0">
              <a:lnSpc>
                <a:spcPct val="100000"/>
              </a:lnSpc>
              <a:spcBef>
                <a:spcPct val="0"/>
              </a:spcBef>
              <a:buNone/>
            </a:pPr>
            <a:endParaRPr lang="en-US" altLang="zh-CN" sz="1800" dirty="0">
              <a:solidFill>
                <a:schemeClr val="bg1"/>
              </a:solidFill>
              <a:latin typeface="Haettenschweiler" panose="020B0706040902060204" pitchFamily="34" charset="0"/>
            </a:endParaRPr>
          </a:p>
          <a:p>
            <a:pPr marL="0" lvl="0" indent="0">
              <a:lnSpc>
                <a:spcPct val="100000"/>
              </a:lnSpc>
              <a:spcBef>
                <a:spcPct val="0"/>
              </a:spcBef>
              <a:buNone/>
            </a:pPr>
            <a:endParaRPr lang="en-US" altLang="zh-CN" sz="1800" dirty="0" smtClean="0">
              <a:solidFill>
                <a:schemeClr val="bg1"/>
              </a:solidFill>
              <a:latin typeface="Haettenschweiler" panose="020B0706040902060204" pitchFamily="34" charset="0"/>
            </a:endParaRPr>
          </a:p>
          <a:p>
            <a:pPr marL="0" lvl="0" indent="0">
              <a:lnSpc>
                <a:spcPct val="100000"/>
              </a:lnSpc>
              <a:spcBef>
                <a:spcPct val="0"/>
              </a:spcBef>
              <a:buNone/>
            </a:pPr>
            <a:endParaRPr lang="en-US" altLang="zh-CN" sz="1800" dirty="0">
              <a:solidFill>
                <a:schemeClr val="bg1"/>
              </a:solidFill>
              <a:latin typeface="Haettenschweiler" panose="020B0706040902060204" pitchFamily="34" charset="0"/>
            </a:endParaRPr>
          </a:p>
          <a:p>
            <a:pPr marL="0" lvl="0" indent="0">
              <a:lnSpc>
                <a:spcPct val="100000"/>
              </a:lnSpc>
              <a:spcBef>
                <a:spcPct val="0"/>
              </a:spcBef>
              <a:buNone/>
            </a:pPr>
            <a:endParaRPr lang="en-US" altLang="zh-CN" sz="1800" dirty="0" smtClean="0">
              <a:solidFill>
                <a:schemeClr val="bg1"/>
              </a:solidFill>
              <a:latin typeface="Haettenschweiler" panose="020B0706040902060204" pitchFamily="34" charset="0"/>
            </a:endParaRPr>
          </a:p>
          <a:p>
            <a:pPr marL="0" lvl="0" indent="0">
              <a:lnSpc>
                <a:spcPct val="100000"/>
              </a:lnSpc>
              <a:spcBef>
                <a:spcPct val="0"/>
              </a:spcBef>
              <a:buNone/>
            </a:pPr>
            <a:endParaRPr lang="en-US" altLang="zh-CN" sz="1800" dirty="0">
              <a:solidFill>
                <a:schemeClr val="bg1"/>
              </a:solidFill>
              <a:latin typeface="Haettenschweiler" panose="020B0706040902060204" pitchFamily="34" charset="0"/>
            </a:endParaRPr>
          </a:p>
          <a:p>
            <a:pPr marL="0" lvl="0" indent="0">
              <a:lnSpc>
                <a:spcPct val="100000"/>
              </a:lnSpc>
              <a:spcBef>
                <a:spcPct val="0"/>
              </a:spcBef>
              <a:buNone/>
            </a:pPr>
            <a:endParaRPr lang="en-US" altLang="zh-CN" sz="1800" dirty="0" smtClean="0">
              <a:solidFill>
                <a:schemeClr val="bg1"/>
              </a:solidFill>
              <a:latin typeface="Haettenschweiler" panose="020B0706040902060204" pitchFamily="34" charset="0"/>
            </a:endParaRPr>
          </a:p>
          <a:p>
            <a:pPr marL="0" lvl="0" indent="0">
              <a:lnSpc>
                <a:spcPct val="100000"/>
              </a:lnSpc>
              <a:spcBef>
                <a:spcPct val="0"/>
              </a:spcBef>
              <a:buNone/>
            </a:pPr>
            <a:endParaRPr lang="en-US" altLang="zh-CN" sz="1800" dirty="0">
              <a:solidFill>
                <a:schemeClr val="bg1"/>
              </a:solidFill>
              <a:latin typeface="Haettenschweiler" panose="020B0706040902060204" pitchFamily="34" charset="0"/>
            </a:endParaRPr>
          </a:p>
          <a:p>
            <a:pPr marL="0" lvl="0" indent="0">
              <a:lnSpc>
                <a:spcPct val="100000"/>
              </a:lnSpc>
              <a:spcBef>
                <a:spcPct val="0"/>
              </a:spcBef>
              <a:buNone/>
            </a:pPr>
            <a:endParaRPr lang="en-US" altLang="zh-CN" sz="1800" dirty="0" smtClean="0">
              <a:solidFill>
                <a:schemeClr val="bg1"/>
              </a:solidFill>
              <a:latin typeface="Haettenschweiler" panose="020B0706040902060204" pitchFamily="34" charset="0"/>
            </a:endParaRPr>
          </a:p>
          <a:p>
            <a:pPr marL="0" lvl="0" indent="0">
              <a:lnSpc>
                <a:spcPct val="100000"/>
              </a:lnSpc>
              <a:spcBef>
                <a:spcPct val="0"/>
              </a:spcBef>
              <a:buNone/>
            </a:pPr>
            <a:endParaRPr lang="en-US" altLang="zh-CN" sz="1800" dirty="0">
              <a:solidFill>
                <a:schemeClr val="bg1"/>
              </a:solidFill>
              <a:latin typeface="Haettenschweiler" panose="020B0706040902060204" pitchFamily="34" charset="0"/>
            </a:endParaRPr>
          </a:p>
        </p:txBody>
      </p:sp>
      <p:sp>
        <p:nvSpPr>
          <p:cNvPr id="36869" name="文本框 10"/>
          <p:cNvSpPr txBox="1"/>
          <p:nvPr/>
        </p:nvSpPr>
        <p:spPr>
          <a:xfrm>
            <a:off x="2232025" y="6308725"/>
            <a:ext cx="231154" cy="584775"/>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indent="0">
              <a:lnSpc>
                <a:spcPct val="100000"/>
              </a:lnSpc>
              <a:spcBef>
                <a:spcPct val="0"/>
              </a:spcBef>
              <a:buNone/>
            </a:pPr>
            <a:r>
              <a:rPr lang="en-US" altLang="zh-CN" sz="1600" dirty="0">
                <a:solidFill>
                  <a:schemeClr val="bg1"/>
                </a:solidFill>
              </a:rPr>
              <a:t> </a:t>
            </a:r>
            <a:endParaRPr lang="zh-CN" altLang="en-US" sz="1600" dirty="0">
              <a:solidFill>
                <a:schemeClr val="bg1"/>
              </a:solidFill>
            </a:endParaRPr>
          </a:p>
          <a:p>
            <a:pPr marL="0" lvl="0" indent="0">
              <a:lnSpc>
                <a:spcPct val="100000"/>
              </a:lnSpc>
              <a:spcBef>
                <a:spcPct val="0"/>
              </a:spcBef>
              <a:buNone/>
            </a:pPr>
            <a:endParaRPr lang="zh-CN" altLang="en-US" sz="1600" dirty="0">
              <a:solidFill>
                <a:schemeClr val="bg1"/>
              </a:solidFill>
            </a:endParaRPr>
          </a:p>
        </p:txBody>
      </p:sp>
      <p:sp>
        <p:nvSpPr>
          <p:cNvPr id="36876" name="文本框 24"/>
          <p:cNvSpPr txBox="1"/>
          <p:nvPr/>
        </p:nvSpPr>
        <p:spPr>
          <a:xfrm>
            <a:off x="4103688" y="3632200"/>
            <a:ext cx="3981450" cy="830997"/>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nSpc>
                <a:spcPct val="100000"/>
              </a:lnSpc>
              <a:spcBef>
                <a:spcPct val="0"/>
              </a:spcBef>
              <a:buNone/>
            </a:pPr>
            <a:endParaRPr lang="en-US" altLang="zh-CN" sz="2400" dirty="0">
              <a:solidFill>
                <a:schemeClr val="bg1"/>
              </a:solidFill>
            </a:endParaRPr>
          </a:p>
          <a:p>
            <a:pPr marL="0" lvl="0" indent="0">
              <a:lnSpc>
                <a:spcPct val="100000"/>
              </a:lnSpc>
              <a:spcBef>
                <a:spcPct val="0"/>
              </a:spcBef>
              <a:buNone/>
            </a:pPr>
            <a:endParaRPr lang="zh-CN" altLang="en-US" sz="2400" dirty="0">
              <a:solidFill>
                <a:schemeClr val="bg1"/>
              </a:solidFill>
            </a:endParaRPr>
          </a:p>
        </p:txBody>
      </p:sp>
      <p:sp>
        <p:nvSpPr>
          <p:cNvPr id="36877" name="文本框 25"/>
          <p:cNvSpPr txBox="1"/>
          <p:nvPr/>
        </p:nvSpPr>
        <p:spPr>
          <a:xfrm>
            <a:off x="2737644" y="1053033"/>
            <a:ext cx="6653832" cy="1569660"/>
          </a:xfrm>
          <a:prstGeom prst="rect">
            <a:avLst/>
          </a:prstGeom>
          <a:noFill/>
          <a:ln w="9525">
            <a:noFill/>
          </a:ln>
        </p:spPr>
        <p:txBody>
          <a:bodyPr wrap="squar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nSpc>
                <a:spcPct val="100000"/>
              </a:lnSpc>
              <a:spcBef>
                <a:spcPct val="0"/>
              </a:spcBef>
              <a:buNone/>
            </a:pPr>
            <a:r>
              <a:rPr lang="zh-CN" altLang="en-US" sz="4800" dirty="0" smtClean="0">
                <a:solidFill>
                  <a:schemeClr val="bg1"/>
                </a:solidFill>
                <a:latin typeface="Haettenschweiler" panose="020B0706040902060204" pitchFamily="34" charset="0"/>
              </a:rPr>
              <a:t>软件开发有几个阶段，分别是什么？</a:t>
            </a:r>
            <a:endParaRPr lang="zh-CN" altLang="en-US" sz="4800" dirty="0">
              <a:solidFill>
                <a:schemeClr val="bg1"/>
              </a:solidFill>
              <a:latin typeface="Haettenschweiler" panose="020B0706040902060204" pitchFamily="34" charset="0"/>
            </a:endParaRPr>
          </a:p>
        </p:txBody>
      </p:sp>
      <p:cxnSp>
        <p:nvCxnSpPr>
          <p:cNvPr id="36880" name="直接连接符 21"/>
          <p:cNvCxnSpPr/>
          <p:nvPr/>
        </p:nvCxnSpPr>
        <p:spPr>
          <a:xfrm flipH="1">
            <a:off x="2359025" y="0"/>
            <a:ext cx="757238" cy="3213100"/>
          </a:xfrm>
          <a:prstGeom prst="line">
            <a:avLst/>
          </a:prstGeom>
          <a:ln w="9525" cap="flat" cmpd="sng">
            <a:solidFill>
              <a:schemeClr val="bg1"/>
            </a:solidFill>
            <a:prstDash val="solid"/>
            <a:headEnd type="none" w="med" len="med"/>
            <a:tailEnd type="none" w="med" len="med"/>
          </a:ln>
        </p:spPr>
      </p:cxnSp>
      <p:cxnSp>
        <p:nvCxnSpPr>
          <p:cNvPr id="36881" name="直接连接符 22"/>
          <p:cNvCxnSpPr/>
          <p:nvPr/>
        </p:nvCxnSpPr>
        <p:spPr>
          <a:xfrm flipH="1">
            <a:off x="9144000" y="3670300"/>
            <a:ext cx="757238" cy="3213100"/>
          </a:xfrm>
          <a:prstGeom prst="line">
            <a:avLst/>
          </a:prstGeom>
          <a:ln w="9525" cap="flat" cmpd="sng">
            <a:solidFill>
              <a:schemeClr val="bg1"/>
            </a:solidFill>
            <a:prstDash val="solid"/>
            <a:headEnd type="none" w="med" len="med"/>
            <a:tailEnd type="none" w="med" len="med"/>
          </a:ln>
        </p:spPr>
      </p:cxnSp>
      <p:sp>
        <p:nvSpPr>
          <p:cNvPr id="4" name="文本框 3"/>
          <p:cNvSpPr txBox="1"/>
          <p:nvPr/>
        </p:nvSpPr>
        <p:spPr>
          <a:xfrm>
            <a:off x="3288039" y="4868980"/>
            <a:ext cx="71999" cy="369332"/>
          </a:xfrm>
          <a:prstGeom prst="rect">
            <a:avLst/>
          </a:prstGeom>
          <a:noFill/>
        </p:spPr>
        <p:txBody>
          <a:bodyPr wrap="square" rtlCol="0">
            <a:spAutoFit/>
          </a:bodyPr>
          <a:lstStyle/>
          <a:p>
            <a:endParaRPr kumimoji="1" lang="zh-CN" altLang="en-US" dirty="0"/>
          </a:p>
        </p:txBody>
      </p:sp>
      <p:sp>
        <p:nvSpPr>
          <p:cNvPr id="9" name="文本框 25"/>
          <p:cNvSpPr txBox="1"/>
          <p:nvPr/>
        </p:nvSpPr>
        <p:spPr>
          <a:xfrm>
            <a:off x="2868787" y="2739033"/>
            <a:ext cx="6653832" cy="3170099"/>
          </a:xfrm>
          <a:prstGeom prst="rect">
            <a:avLst/>
          </a:prstGeom>
          <a:noFill/>
          <a:ln w="9525">
            <a:noFill/>
          </a:ln>
        </p:spPr>
        <p:txBody>
          <a:bodyPr wrap="squar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nSpc>
                <a:spcPct val="100000"/>
              </a:lnSpc>
              <a:spcBef>
                <a:spcPct val="0"/>
              </a:spcBef>
              <a:buNone/>
            </a:pPr>
            <a:r>
              <a:rPr lang="en-US" altLang="zh-CN" sz="4000" dirty="0" smtClean="0">
                <a:solidFill>
                  <a:schemeClr val="bg1"/>
                </a:solidFill>
                <a:latin typeface="Haettenschweiler" panose="020B0706040902060204" pitchFamily="34" charset="0"/>
              </a:rPr>
              <a:t>1</a:t>
            </a:r>
            <a:r>
              <a:rPr lang="zh-CN" altLang="en-US" sz="4000" dirty="0" smtClean="0">
                <a:solidFill>
                  <a:schemeClr val="bg1"/>
                </a:solidFill>
                <a:latin typeface="Haettenschweiler" panose="020B0706040902060204" pitchFamily="34" charset="0"/>
              </a:rPr>
              <a:t>、问题的定义及规划</a:t>
            </a:r>
            <a:endParaRPr lang="en-US" altLang="zh-CN" sz="4000" dirty="0" smtClean="0">
              <a:solidFill>
                <a:schemeClr val="bg1"/>
              </a:solidFill>
              <a:latin typeface="Haettenschweiler" panose="020B0706040902060204" pitchFamily="34" charset="0"/>
            </a:endParaRPr>
          </a:p>
          <a:p>
            <a:pPr marL="0" lvl="0" indent="0">
              <a:lnSpc>
                <a:spcPct val="100000"/>
              </a:lnSpc>
              <a:spcBef>
                <a:spcPct val="0"/>
              </a:spcBef>
              <a:buNone/>
            </a:pPr>
            <a:r>
              <a:rPr lang="en-US" altLang="zh-CN" sz="4000" dirty="0" smtClean="0">
                <a:solidFill>
                  <a:schemeClr val="bg1"/>
                </a:solidFill>
                <a:latin typeface="Haettenschweiler" panose="020B0706040902060204" pitchFamily="34" charset="0"/>
              </a:rPr>
              <a:t>2</a:t>
            </a:r>
            <a:r>
              <a:rPr lang="zh-CN" altLang="en-US" sz="4000" dirty="0" smtClean="0">
                <a:solidFill>
                  <a:schemeClr val="bg1"/>
                </a:solidFill>
                <a:latin typeface="Haettenschweiler" panose="020B0706040902060204" pitchFamily="34" charset="0"/>
              </a:rPr>
              <a:t>、需求分析</a:t>
            </a:r>
            <a:endParaRPr lang="en-US" altLang="zh-CN" sz="4000" dirty="0" smtClean="0">
              <a:solidFill>
                <a:schemeClr val="bg1"/>
              </a:solidFill>
              <a:latin typeface="Haettenschweiler" panose="020B0706040902060204" pitchFamily="34" charset="0"/>
            </a:endParaRPr>
          </a:p>
          <a:p>
            <a:pPr marL="0" lvl="0" indent="0">
              <a:lnSpc>
                <a:spcPct val="100000"/>
              </a:lnSpc>
              <a:spcBef>
                <a:spcPct val="0"/>
              </a:spcBef>
              <a:buNone/>
            </a:pPr>
            <a:r>
              <a:rPr lang="en-US" altLang="zh-CN" sz="4000" dirty="0" smtClean="0">
                <a:solidFill>
                  <a:schemeClr val="bg1"/>
                </a:solidFill>
                <a:latin typeface="Haettenschweiler" panose="020B0706040902060204" pitchFamily="34" charset="0"/>
              </a:rPr>
              <a:t>3</a:t>
            </a:r>
            <a:r>
              <a:rPr lang="zh-CN" altLang="en-US" sz="4000" dirty="0" smtClean="0">
                <a:solidFill>
                  <a:schemeClr val="bg1"/>
                </a:solidFill>
                <a:latin typeface="Haettenschweiler" panose="020B0706040902060204" pitchFamily="34" charset="0"/>
              </a:rPr>
              <a:t>、软件设计</a:t>
            </a:r>
            <a:endParaRPr lang="en-US" altLang="zh-CN" sz="4000" dirty="0" smtClean="0">
              <a:solidFill>
                <a:schemeClr val="bg1"/>
              </a:solidFill>
              <a:latin typeface="Haettenschweiler" panose="020B0706040902060204" pitchFamily="34" charset="0"/>
            </a:endParaRPr>
          </a:p>
          <a:p>
            <a:pPr marL="0" lvl="0" indent="0">
              <a:lnSpc>
                <a:spcPct val="100000"/>
              </a:lnSpc>
              <a:spcBef>
                <a:spcPct val="0"/>
              </a:spcBef>
              <a:buNone/>
            </a:pPr>
            <a:r>
              <a:rPr lang="en-US" altLang="zh-CN" sz="4000" dirty="0" smtClean="0">
                <a:solidFill>
                  <a:schemeClr val="bg1"/>
                </a:solidFill>
                <a:latin typeface="Haettenschweiler" panose="020B0706040902060204" pitchFamily="34" charset="0"/>
              </a:rPr>
              <a:t>4</a:t>
            </a:r>
            <a:r>
              <a:rPr lang="zh-CN" altLang="en-US" sz="4000" dirty="0" smtClean="0">
                <a:solidFill>
                  <a:schemeClr val="bg1"/>
                </a:solidFill>
                <a:latin typeface="Haettenschweiler" panose="020B0706040902060204" pitchFamily="34" charset="0"/>
              </a:rPr>
              <a:t>、程序编码</a:t>
            </a:r>
            <a:endParaRPr lang="en-US" altLang="zh-CN" sz="4000" dirty="0" smtClean="0">
              <a:solidFill>
                <a:schemeClr val="bg1"/>
              </a:solidFill>
              <a:latin typeface="Haettenschweiler" panose="020B0706040902060204" pitchFamily="34" charset="0"/>
            </a:endParaRPr>
          </a:p>
          <a:p>
            <a:pPr marL="0" lvl="0" indent="0">
              <a:lnSpc>
                <a:spcPct val="100000"/>
              </a:lnSpc>
              <a:spcBef>
                <a:spcPct val="0"/>
              </a:spcBef>
              <a:buNone/>
            </a:pPr>
            <a:r>
              <a:rPr lang="en-US" altLang="zh-CN" sz="4000" dirty="0" smtClean="0">
                <a:solidFill>
                  <a:schemeClr val="bg1"/>
                </a:solidFill>
                <a:latin typeface="Haettenschweiler" panose="020B0706040902060204" pitchFamily="34" charset="0"/>
              </a:rPr>
              <a:t>5</a:t>
            </a:r>
            <a:r>
              <a:rPr lang="zh-CN" altLang="en-US" sz="4000" dirty="0" smtClean="0">
                <a:solidFill>
                  <a:schemeClr val="bg1"/>
                </a:solidFill>
                <a:latin typeface="Haettenschweiler" panose="020B0706040902060204" pitchFamily="34" charset="0"/>
              </a:rPr>
              <a:t>、软件测试</a:t>
            </a:r>
            <a:endParaRPr lang="zh-CN" altLang="en-US" sz="4000" dirty="0">
              <a:solidFill>
                <a:schemeClr val="bg1"/>
              </a:solidFill>
              <a:latin typeface="Haettenschweiler" panose="020B0706040902060204" pitchFamily="34" charset="0"/>
            </a:endParaRPr>
          </a:p>
        </p:txBody>
      </p:sp>
    </p:spTree>
    <p:extLst>
      <p:ext uri="{BB962C8B-B14F-4D97-AF65-F5344CB8AC3E}">
        <p14:creationId xmlns:p14="http://schemas.microsoft.com/office/powerpoint/2010/main" val="497630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平行四边形 19"/>
          <p:cNvSpPr/>
          <p:nvPr/>
        </p:nvSpPr>
        <p:spPr>
          <a:xfrm>
            <a:off x="1488064" y="25400"/>
            <a:ext cx="9385300" cy="6858000"/>
          </a:xfrm>
          <a:prstGeom prst="parallelogram">
            <a:avLst>
              <a:gd name="adj" fmla="val 25001"/>
            </a:avLst>
          </a:prstGeom>
          <a:solidFill>
            <a:schemeClr val="tx1">
              <a:alpha val="49019"/>
            </a:schemeClr>
          </a:solidFill>
          <a:ln w="9525">
            <a:noFill/>
          </a:ln>
        </p:spPr>
        <p:txBody>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nSpc>
                <a:spcPct val="100000"/>
              </a:lnSpc>
              <a:spcBef>
                <a:spcPct val="0"/>
              </a:spcBef>
              <a:buNone/>
            </a:pPr>
            <a:endParaRPr lang="en-US" altLang="zh-CN" sz="1800" dirty="0" smtClean="0">
              <a:solidFill>
                <a:schemeClr val="bg1"/>
              </a:solidFill>
              <a:latin typeface="Haettenschweiler" panose="020B0706040902060204" pitchFamily="34" charset="0"/>
            </a:endParaRPr>
          </a:p>
          <a:p>
            <a:pPr marL="0" lvl="0" indent="0">
              <a:lnSpc>
                <a:spcPct val="100000"/>
              </a:lnSpc>
              <a:spcBef>
                <a:spcPct val="0"/>
              </a:spcBef>
              <a:buNone/>
            </a:pPr>
            <a:endParaRPr lang="en-US" altLang="zh-CN" sz="1800" dirty="0">
              <a:solidFill>
                <a:schemeClr val="bg1"/>
              </a:solidFill>
              <a:latin typeface="Haettenschweiler" panose="020B0706040902060204" pitchFamily="34" charset="0"/>
            </a:endParaRPr>
          </a:p>
          <a:p>
            <a:pPr marL="0" lvl="0" indent="0">
              <a:lnSpc>
                <a:spcPct val="100000"/>
              </a:lnSpc>
              <a:spcBef>
                <a:spcPct val="0"/>
              </a:spcBef>
              <a:buNone/>
            </a:pPr>
            <a:endParaRPr lang="en-US" altLang="zh-CN" sz="1800" dirty="0" smtClean="0">
              <a:solidFill>
                <a:schemeClr val="bg1"/>
              </a:solidFill>
              <a:latin typeface="Haettenschweiler" panose="020B0706040902060204" pitchFamily="34" charset="0"/>
            </a:endParaRPr>
          </a:p>
          <a:p>
            <a:pPr marL="0" lvl="0" indent="0">
              <a:lnSpc>
                <a:spcPct val="100000"/>
              </a:lnSpc>
              <a:spcBef>
                <a:spcPct val="0"/>
              </a:spcBef>
              <a:buNone/>
            </a:pPr>
            <a:endParaRPr lang="en-US" altLang="zh-CN" sz="1800" dirty="0">
              <a:solidFill>
                <a:schemeClr val="bg1"/>
              </a:solidFill>
              <a:latin typeface="Haettenschweiler" panose="020B0706040902060204" pitchFamily="34" charset="0"/>
            </a:endParaRPr>
          </a:p>
          <a:p>
            <a:pPr marL="0" lvl="0" indent="0">
              <a:lnSpc>
                <a:spcPct val="100000"/>
              </a:lnSpc>
              <a:spcBef>
                <a:spcPct val="0"/>
              </a:spcBef>
              <a:buNone/>
            </a:pPr>
            <a:endParaRPr lang="en-US" altLang="zh-CN" sz="1800" dirty="0" smtClean="0">
              <a:solidFill>
                <a:schemeClr val="bg1"/>
              </a:solidFill>
              <a:latin typeface="Haettenschweiler" panose="020B0706040902060204" pitchFamily="34" charset="0"/>
            </a:endParaRPr>
          </a:p>
          <a:p>
            <a:pPr marL="0" lvl="0" indent="0">
              <a:lnSpc>
                <a:spcPct val="100000"/>
              </a:lnSpc>
              <a:spcBef>
                <a:spcPct val="0"/>
              </a:spcBef>
              <a:buNone/>
            </a:pPr>
            <a:endParaRPr lang="en-US" altLang="zh-CN" sz="1800" dirty="0">
              <a:solidFill>
                <a:schemeClr val="bg1"/>
              </a:solidFill>
              <a:latin typeface="Haettenschweiler" panose="020B0706040902060204" pitchFamily="34" charset="0"/>
            </a:endParaRPr>
          </a:p>
          <a:p>
            <a:pPr marL="0" lvl="0" indent="0">
              <a:lnSpc>
                <a:spcPct val="100000"/>
              </a:lnSpc>
              <a:spcBef>
                <a:spcPct val="0"/>
              </a:spcBef>
              <a:buNone/>
            </a:pPr>
            <a:endParaRPr lang="en-US" altLang="zh-CN" sz="1800" dirty="0" smtClean="0">
              <a:solidFill>
                <a:schemeClr val="bg1"/>
              </a:solidFill>
              <a:latin typeface="Haettenschweiler" panose="020B0706040902060204" pitchFamily="34" charset="0"/>
            </a:endParaRPr>
          </a:p>
          <a:p>
            <a:pPr marL="0" lvl="0" indent="0">
              <a:lnSpc>
                <a:spcPct val="100000"/>
              </a:lnSpc>
              <a:spcBef>
                <a:spcPct val="0"/>
              </a:spcBef>
              <a:buNone/>
            </a:pPr>
            <a:endParaRPr lang="en-US" altLang="zh-CN" sz="1800" dirty="0">
              <a:solidFill>
                <a:schemeClr val="bg1"/>
              </a:solidFill>
              <a:latin typeface="Haettenschweiler" panose="020B0706040902060204" pitchFamily="34" charset="0"/>
            </a:endParaRPr>
          </a:p>
          <a:p>
            <a:pPr marL="0" lvl="0" indent="0">
              <a:lnSpc>
                <a:spcPct val="100000"/>
              </a:lnSpc>
              <a:spcBef>
                <a:spcPct val="0"/>
              </a:spcBef>
              <a:buNone/>
            </a:pPr>
            <a:endParaRPr lang="en-US" altLang="zh-CN" sz="1800" dirty="0" smtClean="0">
              <a:solidFill>
                <a:schemeClr val="bg1"/>
              </a:solidFill>
              <a:latin typeface="Haettenschweiler" panose="020B0706040902060204" pitchFamily="34" charset="0"/>
            </a:endParaRPr>
          </a:p>
          <a:p>
            <a:pPr marL="0" lvl="0" indent="0">
              <a:lnSpc>
                <a:spcPct val="100000"/>
              </a:lnSpc>
              <a:spcBef>
                <a:spcPct val="0"/>
              </a:spcBef>
              <a:buNone/>
            </a:pPr>
            <a:endParaRPr lang="en-US" altLang="zh-CN" sz="1800" dirty="0">
              <a:solidFill>
                <a:schemeClr val="bg1"/>
              </a:solidFill>
              <a:latin typeface="Haettenschweiler" panose="020B0706040902060204" pitchFamily="34" charset="0"/>
            </a:endParaRPr>
          </a:p>
        </p:txBody>
      </p:sp>
      <p:sp>
        <p:nvSpPr>
          <p:cNvPr id="36869" name="文本框 10"/>
          <p:cNvSpPr txBox="1"/>
          <p:nvPr/>
        </p:nvSpPr>
        <p:spPr>
          <a:xfrm>
            <a:off x="2232025" y="6308725"/>
            <a:ext cx="231154" cy="584775"/>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indent="0">
              <a:lnSpc>
                <a:spcPct val="100000"/>
              </a:lnSpc>
              <a:spcBef>
                <a:spcPct val="0"/>
              </a:spcBef>
              <a:buNone/>
            </a:pPr>
            <a:r>
              <a:rPr lang="en-US" altLang="zh-CN" sz="1600" dirty="0">
                <a:solidFill>
                  <a:schemeClr val="bg1"/>
                </a:solidFill>
              </a:rPr>
              <a:t> </a:t>
            </a:r>
            <a:endParaRPr lang="zh-CN" altLang="en-US" sz="1600" dirty="0">
              <a:solidFill>
                <a:schemeClr val="bg1"/>
              </a:solidFill>
            </a:endParaRPr>
          </a:p>
          <a:p>
            <a:pPr marL="0" lvl="0" indent="0">
              <a:lnSpc>
                <a:spcPct val="100000"/>
              </a:lnSpc>
              <a:spcBef>
                <a:spcPct val="0"/>
              </a:spcBef>
              <a:buNone/>
            </a:pPr>
            <a:endParaRPr lang="zh-CN" altLang="en-US" sz="1600" dirty="0">
              <a:solidFill>
                <a:schemeClr val="bg1"/>
              </a:solidFill>
            </a:endParaRPr>
          </a:p>
        </p:txBody>
      </p:sp>
      <p:sp>
        <p:nvSpPr>
          <p:cNvPr id="36876" name="文本框 24"/>
          <p:cNvSpPr txBox="1"/>
          <p:nvPr/>
        </p:nvSpPr>
        <p:spPr>
          <a:xfrm>
            <a:off x="4103688" y="3632200"/>
            <a:ext cx="3981450" cy="830997"/>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nSpc>
                <a:spcPct val="100000"/>
              </a:lnSpc>
              <a:spcBef>
                <a:spcPct val="0"/>
              </a:spcBef>
              <a:buNone/>
            </a:pPr>
            <a:endParaRPr lang="en-US" altLang="zh-CN" sz="2400" dirty="0">
              <a:solidFill>
                <a:schemeClr val="bg1"/>
              </a:solidFill>
            </a:endParaRPr>
          </a:p>
          <a:p>
            <a:pPr marL="0" lvl="0" indent="0">
              <a:lnSpc>
                <a:spcPct val="100000"/>
              </a:lnSpc>
              <a:spcBef>
                <a:spcPct val="0"/>
              </a:spcBef>
              <a:buNone/>
            </a:pPr>
            <a:endParaRPr lang="zh-CN" altLang="en-US" sz="2400" dirty="0">
              <a:solidFill>
                <a:schemeClr val="bg1"/>
              </a:solidFill>
            </a:endParaRPr>
          </a:p>
        </p:txBody>
      </p:sp>
      <p:sp>
        <p:nvSpPr>
          <p:cNvPr id="36877" name="文本框 25"/>
          <p:cNvSpPr txBox="1"/>
          <p:nvPr/>
        </p:nvSpPr>
        <p:spPr>
          <a:xfrm>
            <a:off x="2868787" y="630784"/>
            <a:ext cx="6958306" cy="2308324"/>
          </a:xfrm>
          <a:prstGeom prst="rect">
            <a:avLst/>
          </a:prstGeom>
          <a:noFill/>
          <a:ln w="9525">
            <a:noFill/>
          </a:ln>
        </p:spPr>
        <p:txBody>
          <a:bodyPr wrap="squar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nSpc>
                <a:spcPct val="100000"/>
              </a:lnSpc>
              <a:spcBef>
                <a:spcPct val="0"/>
              </a:spcBef>
              <a:buNone/>
            </a:pPr>
            <a:r>
              <a:rPr lang="en-US" altLang="zh-CN" sz="4800" dirty="0" smtClean="0">
                <a:solidFill>
                  <a:schemeClr val="bg1"/>
                </a:solidFill>
                <a:latin typeface="Haettenschweiler" panose="020B0706040902060204" pitchFamily="34" charset="0"/>
              </a:rPr>
              <a:t>The</a:t>
            </a:r>
            <a:r>
              <a:rPr lang="zh-CN" altLang="en-US" sz="4800" dirty="0" smtClean="0">
                <a:solidFill>
                  <a:schemeClr val="bg1"/>
                </a:solidFill>
                <a:latin typeface="Haettenschweiler" panose="020B0706040902060204" pitchFamily="34" charset="0"/>
              </a:rPr>
              <a:t> </a:t>
            </a:r>
            <a:r>
              <a:rPr lang="en-US" altLang="zh-CN" sz="4800" dirty="0" smtClean="0">
                <a:solidFill>
                  <a:schemeClr val="bg1"/>
                </a:solidFill>
                <a:latin typeface="Haettenschweiler" panose="020B0706040902060204" pitchFamily="34" charset="0"/>
              </a:rPr>
              <a:t>difference</a:t>
            </a:r>
            <a:r>
              <a:rPr lang="zh-CN" altLang="en-US" sz="4800" dirty="0" smtClean="0">
                <a:solidFill>
                  <a:schemeClr val="bg1"/>
                </a:solidFill>
                <a:latin typeface="Haettenschweiler" panose="020B0706040902060204" pitchFamily="34" charset="0"/>
              </a:rPr>
              <a:t> </a:t>
            </a:r>
            <a:r>
              <a:rPr lang="en-US" altLang="zh-CN" sz="4800" dirty="0">
                <a:solidFill>
                  <a:schemeClr val="bg1"/>
                </a:solidFill>
                <a:latin typeface="方正兰亭粗黑简体" panose="02000000000000000000" pitchFamily="2" charset="-122"/>
                <a:ea typeface="方正兰亭粗黑简体" panose="02000000000000000000" pitchFamily="2" charset="-122"/>
              </a:rPr>
              <a:t>between</a:t>
            </a:r>
            <a:r>
              <a:rPr lang="zh-CN" altLang="en-US" sz="4800" dirty="0" smtClean="0">
                <a:solidFill>
                  <a:schemeClr val="bg1"/>
                </a:solidFill>
                <a:latin typeface="Haettenschweiler" panose="020B0706040902060204" pitchFamily="34" charset="0"/>
              </a:rPr>
              <a:t> </a:t>
            </a:r>
            <a:r>
              <a:rPr lang="en-US" altLang="zh-CN" sz="4800" dirty="0" smtClean="0">
                <a:solidFill>
                  <a:schemeClr val="bg1"/>
                </a:solidFill>
                <a:latin typeface="Haettenschweiler" panose="020B0706040902060204" pitchFamily="34" charset="0"/>
              </a:rPr>
              <a:t>Sequence</a:t>
            </a:r>
            <a:r>
              <a:rPr lang="zh-CN" altLang="en-US" sz="4800" dirty="0" smtClean="0">
                <a:solidFill>
                  <a:schemeClr val="bg1"/>
                </a:solidFill>
                <a:latin typeface="Haettenschweiler" panose="020B0706040902060204" pitchFamily="34" charset="0"/>
              </a:rPr>
              <a:t> </a:t>
            </a:r>
            <a:r>
              <a:rPr lang="en-US" altLang="zh-CN" sz="4800" dirty="0" smtClean="0">
                <a:solidFill>
                  <a:schemeClr val="bg1"/>
                </a:solidFill>
                <a:latin typeface="Haettenschweiler" panose="020B0706040902060204" pitchFamily="34" charset="0"/>
              </a:rPr>
              <a:t>Diagram</a:t>
            </a:r>
            <a:r>
              <a:rPr lang="fr-FR" altLang="zh-CN" sz="4800" dirty="0">
                <a:solidFill>
                  <a:srgbClr val="3A7630"/>
                </a:solidFill>
                <a:latin typeface="方正兰亭粗黑简体" panose="02000000000000000000" pitchFamily="2" charset="-122"/>
                <a:ea typeface="方正兰亭粗黑简体" panose="02000000000000000000" pitchFamily="2" charset="-122"/>
              </a:rPr>
              <a:t> </a:t>
            </a:r>
            <a:r>
              <a:rPr lang="zh-CN" altLang="en-US" sz="4800" dirty="0" smtClean="0">
                <a:solidFill>
                  <a:schemeClr val="bg1"/>
                </a:solidFill>
                <a:latin typeface="方正兰亭粗黑简体" panose="02000000000000000000" pitchFamily="2" charset="-122"/>
                <a:ea typeface="方正兰亭粗黑简体" panose="02000000000000000000" pitchFamily="2" charset="-122"/>
              </a:rPr>
              <a:t> </a:t>
            </a:r>
            <a:r>
              <a:rPr lang="en-US" altLang="zh-CN" sz="4800" dirty="0" smtClean="0">
                <a:solidFill>
                  <a:schemeClr val="bg1"/>
                </a:solidFill>
                <a:latin typeface="方正兰亭粗黑简体" panose="02000000000000000000" pitchFamily="2" charset="-122"/>
                <a:ea typeface="方正兰亭粗黑简体" panose="02000000000000000000" pitchFamily="2" charset="-122"/>
              </a:rPr>
              <a:t>and</a:t>
            </a:r>
            <a:r>
              <a:rPr lang="zh-CN" altLang="en-US" sz="4800" dirty="0" smtClean="0">
                <a:solidFill>
                  <a:schemeClr val="bg1"/>
                </a:solidFill>
                <a:latin typeface="方正兰亭粗黑简体" panose="02000000000000000000" pitchFamily="2" charset="-122"/>
                <a:ea typeface="方正兰亭粗黑简体" panose="02000000000000000000" pitchFamily="2" charset="-122"/>
              </a:rPr>
              <a:t> </a:t>
            </a:r>
            <a:r>
              <a:rPr lang="fr-FR" altLang="zh-CN" sz="4800" dirty="0" smtClean="0">
                <a:solidFill>
                  <a:schemeClr val="bg1"/>
                </a:solidFill>
                <a:latin typeface="Haettenschweiler" panose="020B0706040902060204" pitchFamily="34" charset="0"/>
              </a:rPr>
              <a:t>Communication </a:t>
            </a:r>
            <a:r>
              <a:rPr lang="fr-FR" altLang="zh-CN" sz="4800" dirty="0" err="1">
                <a:solidFill>
                  <a:schemeClr val="bg1"/>
                </a:solidFill>
                <a:latin typeface="Haettenschweiler" panose="020B0706040902060204" pitchFamily="34" charset="0"/>
              </a:rPr>
              <a:t>Diagram</a:t>
            </a:r>
            <a:r>
              <a:rPr lang="fr-FR" altLang="zh-CN" sz="4800" dirty="0">
                <a:solidFill>
                  <a:schemeClr val="bg1"/>
                </a:solidFill>
                <a:latin typeface="Haettenschweiler" panose="020B0706040902060204" pitchFamily="34" charset="0"/>
              </a:rPr>
              <a:t> </a:t>
            </a:r>
            <a:r>
              <a:rPr lang="zh-CN" altLang="en-US" sz="4800" dirty="0">
                <a:solidFill>
                  <a:schemeClr val="bg1"/>
                </a:solidFill>
                <a:latin typeface="Haettenschweiler" panose="020B0706040902060204" pitchFamily="34" charset="0"/>
              </a:rPr>
              <a:t>？</a:t>
            </a:r>
          </a:p>
        </p:txBody>
      </p:sp>
      <p:cxnSp>
        <p:nvCxnSpPr>
          <p:cNvPr id="36880" name="直接连接符 21"/>
          <p:cNvCxnSpPr/>
          <p:nvPr/>
        </p:nvCxnSpPr>
        <p:spPr>
          <a:xfrm flipH="1">
            <a:off x="2359025" y="0"/>
            <a:ext cx="757238" cy="3213100"/>
          </a:xfrm>
          <a:prstGeom prst="line">
            <a:avLst/>
          </a:prstGeom>
          <a:ln w="9525" cap="flat" cmpd="sng">
            <a:solidFill>
              <a:schemeClr val="bg1"/>
            </a:solidFill>
            <a:prstDash val="solid"/>
            <a:headEnd type="none" w="med" len="med"/>
            <a:tailEnd type="none" w="med" len="med"/>
          </a:ln>
        </p:spPr>
      </p:cxnSp>
      <p:cxnSp>
        <p:nvCxnSpPr>
          <p:cNvPr id="36881" name="直接连接符 22"/>
          <p:cNvCxnSpPr/>
          <p:nvPr/>
        </p:nvCxnSpPr>
        <p:spPr>
          <a:xfrm flipH="1">
            <a:off x="9144000" y="3670300"/>
            <a:ext cx="757238" cy="3213100"/>
          </a:xfrm>
          <a:prstGeom prst="line">
            <a:avLst/>
          </a:prstGeom>
          <a:ln w="9525" cap="flat" cmpd="sng">
            <a:solidFill>
              <a:schemeClr val="bg1"/>
            </a:solidFill>
            <a:prstDash val="solid"/>
            <a:headEnd type="none" w="med" len="med"/>
            <a:tailEnd type="none" w="med" len="med"/>
          </a:ln>
        </p:spPr>
      </p:cxnSp>
      <p:sp>
        <p:nvSpPr>
          <p:cNvPr id="4" name="文本框 3"/>
          <p:cNvSpPr txBox="1"/>
          <p:nvPr/>
        </p:nvSpPr>
        <p:spPr>
          <a:xfrm>
            <a:off x="3288039" y="4868980"/>
            <a:ext cx="71999" cy="369332"/>
          </a:xfrm>
          <a:prstGeom prst="rect">
            <a:avLst/>
          </a:prstGeom>
          <a:noFill/>
        </p:spPr>
        <p:txBody>
          <a:bodyPr wrap="square" rtlCol="0">
            <a:spAutoFit/>
          </a:bodyPr>
          <a:lstStyle/>
          <a:p>
            <a:endParaRPr kumimoji="1" lang="zh-CN" altLang="en-US" dirty="0"/>
          </a:p>
        </p:txBody>
      </p:sp>
      <p:sp>
        <p:nvSpPr>
          <p:cNvPr id="9" name="文本框 25"/>
          <p:cNvSpPr txBox="1"/>
          <p:nvPr/>
        </p:nvSpPr>
        <p:spPr>
          <a:xfrm>
            <a:off x="2737644" y="3023315"/>
            <a:ext cx="6653832" cy="2879763"/>
          </a:xfrm>
          <a:prstGeom prst="rect">
            <a:avLst/>
          </a:prstGeom>
          <a:noFill/>
          <a:ln w="9525">
            <a:noFill/>
          </a:ln>
        </p:spPr>
        <p:txBody>
          <a:bodyPr wrap="squar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r>
              <a:rPr lang="en-US" altLang="zh-CN" sz="4800" dirty="0">
                <a:solidFill>
                  <a:schemeClr val="bg1"/>
                </a:solidFill>
                <a:latin typeface="Haettenschweiler" panose="020B0706040902060204" pitchFamily="34" charset="0"/>
              </a:rPr>
              <a:t>Sequence</a:t>
            </a:r>
            <a:r>
              <a:rPr lang="zh-CN" altLang="en-US" sz="4800" dirty="0">
                <a:solidFill>
                  <a:schemeClr val="bg1"/>
                </a:solidFill>
                <a:latin typeface="Haettenschweiler" panose="020B0706040902060204" pitchFamily="34" charset="0"/>
              </a:rPr>
              <a:t> </a:t>
            </a:r>
            <a:r>
              <a:rPr lang="en-US" altLang="zh-CN" sz="4800" dirty="0">
                <a:solidFill>
                  <a:schemeClr val="bg1"/>
                </a:solidFill>
                <a:latin typeface="Haettenschweiler" panose="020B0706040902060204" pitchFamily="34" charset="0"/>
              </a:rPr>
              <a:t>Diagram</a:t>
            </a:r>
            <a:r>
              <a:rPr lang="zh-CN" altLang="en-US" sz="4800" dirty="0" smtClean="0">
                <a:solidFill>
                  <a:schemeClr val="bg1"/>
                </a:solidFill>
                <a:latin typeface="Haettenschweiler" panose="020B0706040902060204" pitchFamily="34" charset="0"/>
              </a:rPr>
              <a:t>强调</a:t>
            </a:r>
            <a:r>
              <a:rPr lang="zh-CN" altLang="en-US" sz="4800" dirty="0">
                <a:solidFill>
                  <a:schemeClr val="bg1"/>
                </a:solidFill>
                <a:latin typeface="Haettenschweiler" panose="020B0706040902060204" pitchFamily="34" charset="0"/>
              </a:rPr>
              <a:t>交互的时间次序</a:t>
            </a:r>
          </a:p>
          <a:p>
            <a:r>
              <a:rPr lang="fr-FR" altLang="zh-CN" sz="4800" dirty="0">
                <a:solidFill>
                  <a:schemeClr val="bg1"/>
                </a:solidFill>
                <a:latin typeface="Haettenschweiler" panose="020B0706040902060204" pitchFamily="34" charset="0"/>
              </a:rPr>
              <a:t>Communication </a:t>
            </a:r>
            <a:r>
              <a:rPr lang="fr-FR" altLang="zh-CN" sz="4800" dirty="0" err="1">
                <a:solidFill>
                  <a:schemeClr val="bg1"/>
                </a:solidFill>
                <a:latin typeface="Haettenschweiler" panose="020B0706040902060204" pitchFamily="34" charset="0"/>
              </a:rPr>
              <a:t>Diagram</a:t>
            </a:r>
            <a:r>
              <a:rPr lang="zh-CN" altLang="en-US" sz="4800" dirty="0" smtClean="0">
                <a:solidFill>
                  <a:schemeClr val="bg1"/>
                </a:solidFill>
                <a:latin typeface="Haettenschweiler" panose="020B0706040902060204" pitchFamily="34" charset="0"/>
              </a:rPr>
              <a:t>强调</a:t>
            </a:r>
            <a:r>
              <a:rPr lang="zh-CN" altLang="en-US" sz="4800" dirty="0">
                <a:solidFill>
                  <a:schemeClr val="bg1"/>
                </a:solidFill>
                <a:latin typeface="Haettenschweiler" panose="020B0706040902060204" pitchFamily="34" charset="0"/>
              </a:rPr>
              <a:t>交互的空间结构</a:t>
            </a:r>
            <a:endParaRPr lang="en-US" altLang="zh-CN" sz="4800" dirty="0">
              <a:solidFill>
                <a:schemeClr val="bg1"/>
              </a:solidFill>
              <a:latin typeface="Haettenschweiler" panose="020B0706040902060204" pitchFamily="34" charset="0"/>
            </a:endParaRPr>
          </a:p>
        </p:txBody>
      </p:sp>
    </p:spTree>
    <p:extLst>
      <p:ext uri="{BB962C8B-B14F-4D97-AF65-F5344CB8AC3E}">
        <p14:creationId xmlns:p14="http://schemas.microsoft.com/office/powerpoint/2010/main" val="443043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平行四边形 19"/>
          <p:cNvSpPr/>
          <p:nvPr/>
        </p:nvSpPr>
        <p:spPr>
          <a:xfrm>
            <a:off x="1401763" y="5219"/>
            <a:ext cx="9385300" cy="6858000"/>
          </a:xfrm>
          <a:prstGeom prst="parallelogram">
            <a:avLst>
              <a:gd name="adj" fmla="val 25001"/>
            </a:avLst>
          </a:prstGeom>
          <a:solidFill>
            <a:schemeClr val="tx1">
              <a:alpha val="49019"/>
            </a:schemeClr>
          </a:solidFill>
          <a:ln w="9525">
            <a:noFill/>
          </a:ln>
        </p:spPr>
        <p:txBody>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nSpc>
                <a:spcPct val="100000"/>
              </a:lnSpc>
              <a:spcBef>
                <a:spcPct val="0"/>
              </a:spcBef>
              <a:buNone/>
            </a:pPr>
            <a:endParaRPr lang="en-US" altLang="zh-CN" sz="1800" dirty="0" smtClean="0">
              <a:solidFill>
                <a:schemeClr val="bg1"/>
              </a:solidFill>
              <a:latin typeface="Haettenschweiler" panose="020B0706040902060204" pitchFamily="34" charset="0"/>
            </a:endParaRPr>
          </a:p>
          <a:p>
            <a:pPr marL="0" lvl="0" indent="0">
              <a:lnSpc>
                <a:spcPct val="100000"/>
              </a:lnSpc>
              <a:spcBef>
                <a:spcPct val="0"/>
              </a:spcBef>
              <a:buNone/>
            </a:pPr>
            <a:endParaRPr lang="en-US" altLang="zh-CN" sz="1800" dirty="0">
              <a:solidFill>
                <a:schemeClr val="bg1"/>
              </a:solidFill>
              <a:latin typeface="Haettenschweiler" panose="020B0706040902060204" pitchFamily="34" charset="0"/>
            </a:endParaRPr>
          </a:p>
          <a:p>
            <a:pPr marL="0" lvl="0" indent="0">
              <a:lnSpc>
                <a:spcPct val="100000"/>
              </a:lnSpc>
              <a:spcBef>
                <a:spcPct val="0"/>
              </a:spcBef>
              <a:buNone/>
            </a:pPr>
            <a:endParaRPr lang="en-US" altLang="zh-CN" sz="1800" dirty="0" smtClean="0">
              <a:solidFill>
                <a:schemeClr val="bg1"/>
              </a:solidFill>
              <a:latin typeface="Haettenschweiler" panose="020B0706040902060204" pitchFamily="34" charset="0"/>
            </a:endParaRPr>
          </a:p>
          <a:p>
            <a:pPr marL="0" lvl="0" indent="0">
              <a:lnSpc>
                <a:spcPct val="100000"/>
              </a:lnSpc>
              <a:spcBef>
                <a:spcPct val="0"/>
              </a:spcBef>
              <a:buNone/>
            </a:pPr>
            <a:endParaRPr lang="en-US" altLang="zh-CN" sz="1800" dirty="0">
              <a:solidFill>
                <a:schemeClr val="bg1"/>
              </a:solidFill>
              <a:latin typeface="Haettenschweiler" panose="020B0706040902060204" pitchFamily="34" charset="0"/>
            </a:endParaRPr>
          </a:p>
          <a:p>
            <a:pPr marL="0" lvl="0" indent="0">
              <a:lnSpc>
                <a:spcPct val="100000"/>
              </a:lnSpc>
              <a:spcBef>
                <a:spcPct val="0"/>
              </a:spcBef>
              <a:buNone/>
            </a:pPr>
            <a:endParaRPr lang="en-US" altLang="zh-CN" sz="1800" dirty="0" smtClean="0">
              <a:solidFill>
                <a:schemeClr val="bg1"/>
              </a:solidFill>
              <a:latin typeface="Haettenschweiler" panose="020B0706040902060204" pitchFamily="34" charset="0"/>
            </a:endParaRPr>
          </a:p>
          <a:p>
            <a:pPr marL="0" lvl="0" indent="0">
              <a:lnSpc>
                <a:spcPct val="100000"/>
              </a:lnSpc>
              <a:spcBef>
                <a:spcPct val="0"/>
              </a:spcBef>
              <a:buNone/>
            </a:pPr>
            <a:endParaRPr lang="en-US" altLang="zh-CN" sz="1800" dirty="0">
              <a:solidFill>
                <a:schemeClr val="bg1"/>
              </a:solidFill>
              <a:latin typeface="Haettenschweiler" panose="020B0706040902060204" pitchFamily="34" charset="0"/>
            </a:endParaRPr>
          </a:p>
          <a:p>
            <a:pPr marL="0" lvl="0" indent="0">
              <a:lnSpc>
                <a:spcPct val="100000"/>
              </a:lnSpc>
              <a:spcBef>
                <a:spcPct val="0"/>
              </a:spcBef>
              <a:buNone/>
            </a:pPr>
            <a:endParaRPr lang="en-US" altLang="zh-CN" sz="1800" dirty="0" smtClean="0">
              <a:solidFill>
                <a:schemeClr val="bg1"/>
              </a:solidFill>
              <a:latin typeface="Haettenschweiler" panose="020B0706040902060204" pitchFamily="34" charset="0"/>
            </a:endParaRPr>
          </a:p>
          <a:p>
            <a:pPr marL="0" lvl="0" indent="0">
              <a:lnSpc>
                <a:spcPct val="100000"/>
              </a:lnSpc>
              <a:spcBef>
                <a:spcPct val="0"/>
              </a:spcBef>
              <a:buNone/>
            </a:pPr>
            <a:endParaRPr lang="en-US" altLang="zh-CN" sz="1800" dirty="0">
              <a:solidFill>
                <a:schemeClr val="bg1"/>
              </a:solidFill>
              <a:latin typeface="Haettenschweiler" panose="020B0706040902060204" pitchFamily="34" charset="0"/>
            </a:endParaRPr>
          </a:p>
          <a:p>
            <a:pPr marL="0" lvl="0" indent="0">
              <a:lnSpc>
                <a:spcPct val="100000"/>
              </a:lnSpc>
              <a:spcBef>
                <a:spcPct val="0"/>
              </a:spcBef>
              <a:buNone/>
            </a:pPr>
            <a:endParaRPr lang="en-US" altLang="zh-CN" sz="1800" dirty="0" smtClean="0">
              <a:solidFill>
                <a:schemeClr val="bg1"/>
              </a:solidFill>
              <a:latin typeface="Haettenschweiler" panose="020B0706040902060204" pitchFamily="34" charset="0"/>
            </a:endParaRPr>
          </a:p>
          <a:p>
            <a:pPr marL="0" lvl="0" indent="0">
              <a:lnSpc>
                <a:spcPct val="100000"/>
              </a:lnSpc>
              <a:spcBef>
                <a:spcPct val="0"/>
              </a:spcBef>
              <a:buNone/>
            </a:pPr>
            <a:endParaRPr lang="en-US" altLang="zh-CN" sz="1800" dirty="0">
              <a:solidFill>
                <a:schemeClr val="bg1"/>
              </a:solidFill>
              <a:latin typeface="Haettenschweiler" panose="020B0706040902060204" pitchFamily="34" charset="0"/>
            </a:endParaRPr>
          </a:p>
          <a:p>
            <a:pPr marL="0" lvl="0" indent="0" eaLnBrk="1" hangingPunct="1">
              <a:lnSpc>
                <a:spcPct val="100000"/>
              </a:lnSpc>
              <a:spcBef>
                <a:spcPct val="0"/>
              </a:spcBef>
              <a:buNone/>
            </a:pPr>
            <a:r>
              <a:rPr lang="zh-CN" altLang="en-US" sz="1800" dirty="0" smtClean="0">
                <a:solidFill>
                  <a:schemeClr val="bg1"/>
                </a:solidFill>
                <a:latin typeface="Haettenschweiler" panose="020B0706040902060204" pitchFamily="34" charset="0"/>
              </a:rPr>
              <a:t>参考文献：</a:t>
            </a:r>
            <a:endParaRPr lang="en-US" altLang="zh-CN" sz="1800" dirty="0" smtClean="0">
              <a:solidFill>
                <a:schemeClr val="bg1"/>
              </a:solidFill>
              <a:latin typeface="Haettenschweiler" panose="020B0706040902060204" pitchFamily="34" charset="0"/>
            </a:endParaRPr>
          </a:p>
          <a:p>
            <a:pPr marL="0" lvl="0" indent="0" eaLnBrk="1" hangingPunct="1">
              <a:lnSpc>
                <a:spcPct val="100000"/>
              </a:lnSpc>
              <a:spcBef>
                <a:spcPct val="0"/>
              </a:spcBef>
              <a:buNone/>
            </a:pPr>
            <a:r>
              <a:rPr lang="en-US" altLang="zh-CN" sz="1400" dirty="0" smtClean="0">
                <a:solidFill>
                  <a:schemeClr val="bg1"/>
                </a:solidFill>
                <a:latin typeface="Calibri Light" panose="020F0302020204030204" pitchFamily="34" charset="0"/>
              </a:rPr>
              <a:t>[1]</a:t>
            </a:r>
            <a:r>
              <a:rPr lang="en-US" altLang="zh-CN" sz="1400" dirty="0" err="1" smtClean="0">
                <a:solidFill>
                  <a:schemeClr val="bg1"/>
                </a:solidFill>
                <a:latin typeface="Calibri Light" panose="020F0302020204030204" pitchFamily="34" charset="0"/>
              </a:rPr>
              <a:t>UML</a:t>
            </a:r>
            <a:r>
              <a:rPr lang="en-US" altLang="zh-CN" sz="1400" dirty="0" err="1">
                <a:solidFill>
                  <a:schemeClr val="bg1"/>
                </a:solidFill>
                <a:latin typeface="Calibri Light" panose="020F0302020204030204" pitchFamily="34" charset="0"/>
              </a:rPr>
              <a:t>在软件开发阶段应用</a:t>
            </a:r>
            <a:r>
              <a:rPr lang="en-US" altLang="zh-CN" sz="1400" dirty="0">
                <a:solidFill>
                  <a:schemeClr val="bg1"/>
                </a:solidFill>
                <a:latin typeface="Calibri Light" panose="020F0302020204030204" pitchFamily="34" charset="0"/>
              </a:rPr>
              <a:t>. </a:t>
            </a:r>
            <a:r>
              <a:rPr lang="en-US" altLang="zh-CN" sz="1400" dirty="0" err="1">
                <a:solidFill>
                  <a:schemeClr val="bg1"/>
                </a:solidFill>
                <a:latin typeface="Calibri Light" panose="020F0302020204030204" pitchFamily="34" charset="0"/>
              </a:rPr>
              <a:t>james_zgw.CSDN</a:t>
            </a:r>
            <a:endParaRPr lang="en-US" altLang="zh-CN" sz="1400" dirty="0">
              <a:solidFill>
                <a:schemeClr val="bg1"/>
              </a:solidFill>
              <a:latin typeface="Calibri Light" panose="020F0302020204030204" pitchFamily="34" charset="0"/>
            </a:endParaRPr>
          </a:p>
          <a:p>
            <a:pPr marL="0" lvl="0" indent="0" eaLnBrk="1" hangingPunct="1">
              <a:lnSpc>
                <a:spcPct val="100000"/>
              </a:lnSpc>
              <a:spcBef>
                <a:spcPct val="0"/>
              </a:spcBef>
              <a:buNone/>
            </a:pPr>
            <a:r>
              <a:rPr lang="en-US" altLang="zh-CN" sz="1400" dirty="0">
                <a:solidFill>
                  <a:schemeClr val="bg1"/>
                </a:solidFill>
                <a:latin typeface="Calibri Light" panose="020F0302020204030204" pitchFamily="34" charset="0"/>
              </a:rPr>
              <a:t>https://</a:t>
            </a:r>
            <a:r>
              <a:rPr lang="en-US" altLang="zh-CN" sz="1400" dirty="0" err="1">
                <a:solidFill>
                  <a:schemeClr val="bg1"/>
                </a:solidFill>
                <a:latin typeface="Calibri Light" panose="020F0302020204030204" pitchFamily="34" charset="0"/>
              </a:rPr>
              <a:t>blog.csdn.net</a:t>
            </a:r>
            <a:r>
              <a:rPr lang="en-US" altLang="zh-CN" sz="1400" dirty="0">
                <a:solidFill>
                  <a:schemeClr val="bg1"/>
                </a:solidFill>
                <a:latin typeface="Calibri Light" panose="020F0302020204030204" pitchFamily="34" charset="0"/>
              </a:rPr>
              <a:t>/</a:t>
            </a:r>
            <a:r>
              <a:rPr lang="en-US" altLang="zh-CN" sz="1400" dirty="0" err="1">
                <a:solidFill>
                  <a:schemeClr val="bg1"/>
                </a:solidFill>
                <a:latin typeface="Calibri Light" panose="020F0302020204030204" pitchFamily="34" charset="0"/>
              </a:rPr>
              <a:t>james_zgw</a:t>
            </a:r>
            <a:r>
              <a:rPr lang="en-US" altLang="zh-CN" sz="1400" dirty="0">
                <a:solidFill>
                  <a:schemeClr val="bg1"/>
                </a:solidFill>
                <a:latin typeface="Calibri Light" panose="020F0302020204030204" pitchFamily="34" charset="0"/>
              </a:rPr>
              <a:t>/article/details/18665011 2018-12-24</a:t>
            </a:r>
          </a:p>
          <a:p>
            <a:pPr marL="0" lvl="0" indent="0" eaLnBrk="1" hangingPunct="1">
              <a:lnSpc>
                <a:spcPct val="100000"/>
              </a:lnSpc>
              <a:spcBef>
                <a:spcPct val="0"/>
              </a:spcBef>
              <a:buNone/>
            </a:pPr>
            <a:r>
              <a:rPr lang="en-US" altLang="zh-CN" sz="1400" dirty="0">
                <a:solidFill>
                  <a:schemeClr val="bg1"/>
                </a:solidFill>
                <a:latin typeface="Calibri Light" panose="020F0302020204030204" pitchFamily="34" charset="0"/>
              </a:rPr>
              <a:t>[2]</a:t>
            </a:r>
            <a:r>
              <a:rPr lang="en-US" altLang="zh-CN" sz="1400" dirty="0" err="1">
                <a:solidFill>
                  <a:schemeClr val="bg1"/>
                </a:solidFill>
                <a:latin typeface="Calibri Light" panose="020F0302020204030204" pitchFamily="34" charset="0"/>
              </a:rPr>
              <a:t>UML九种图与软件开发</a:t>
            </a:r>
            <a:r>
              <a:rPr lang="en-US" altLang="zh-CN" sz="1400" dirty="0">
                <a:solidFill>
                  <a:schemeClr val="bg1"/>
                </a:solidFill>
                <a:latin typeface="Calibri Light" panose="020F0302020204030204" pitchFamily="34" charset="0"/>
              </a:rPr>
              <a:t>. </a:t>
            </a:r>
            <a:r>
              <a:rPr lang="en-US" altLang="zh-CN" sz="1400" dirty="0" err="1">
                <a:solidFill>
                  <a:schemeClr val="bg1"/>
                </a:solidFill>
                <a:latin typeface="Calibri Light" panose="020F0302020204030204" pitchFamily="34" charset="0"/>
              </a:rPr>
              <a:t>赵尽朝.CSDN</a:t>
            </a:r>
            <a:endParaRPr lang="en-US" altLang="zh-CN" sz="1400" dirty="0">
              <a:solidFill>
                <a:schemeClr val="bg1"/>
              </a:solidFill>
              <a:latin typeface="Calibri Light" panose="020F0302020204030204" pitchFamily="34" charset="0"/>
            </a:endParaRPr>
          </a:p>
          <a:p>
            <a:pPr marL="0" lvl="0" indent="0" eaLnBrk="1" hangingPunct="1">
              <a:lnSpc>
                <a:spcPct val="100000"/>
              </a:lnSpc>
              <a:spcBef>
                <a:spcPct val="0"/>
              </a:spcBef>
              <a:buNone/>
            </a:pPr>
            <a:r>
              <a:rPr lang="en-US" altLang="zh-CN" sz="1400" dirty="0">
                <a:solidFill>
                  <a:schemeClr val="bg1"/>
                </a:solidFill>
                <a:latin typeface="Calibri Light" panose="020F0302020204030204" pitchFamily="34" charset="0"/>
              </a:rPr>
              <a:t>https://</a:t>
            </a:r>
            <a:r>
              <a:rPr lang="en-US" altLang="zh-CN" sz="1400" dirty="0" err="1">
                <a:solidFill>
                  <a:schemeClr val="bg1"/>
                </a:solidFill>
                <a:latin typeface="Calibri Light" panose="020F0302020204030204" pitchFamily="34" charset="0"/>
              </a:rPr>
              <a:t>blog.csdn.net</a:t>
            </a:r>
            <a:r>
              <a:rPr lang="en-US" altLang="zh-CN" sz="1400" dirty="0">
                <a:solidFill>
                  <a:schemeClr val="bg1"/>
                </a:solidFill>
                <a:latin typeface="Calibri Light" panose="020F0302020204030204" pitchFamily="34" charset="0"/>
              </a:rPr>
              <a:t>/z15732621582/article/details/49516327 </a:t>
            </a:r>
            <a:r>
              <a:rPr lang="en-US" altLang="zh-CN" sz="1400" dirty="0">
                <a:solidFill>
                  <a:schemeClr val="bg1"/>
                </a:solidFill>
                <a:latin typeface="Calibri Light" panose="020F0302020204030204" pitchFamily="34" charset="0"/>
                <a:sym typeface="+mn-ea"/>
              </a:rPr>
              <a:t>2018-12-24</a:t>
            </a:r>
            <a:endParaRPr lang="en-US" altLang="zh-CN" sz="1400" dirty="0">
              <a:solidFill>
                <a:schemeClr val="bg1"/>
              </a:solidFill>
              <a:latin typeface="Calibri Light" panose="020F0302020204030204" pitchFamily="34" charset="0"/>
            </a:endParaRPr>
          </a:p>
          <a:p>
            <a:pPr marL="0" lvl="0" indent="0" eaLnBrk="1" hangingPunct="1">
              <a:lnSpc>
                <a:spcPct val="100000"/>
              </a:lnSpc>
              <a:spcBef>
                <a:spcPct val="0"/>
              </a:spcBef>
              <a:buNone/>
            </a:pPr>
            <a:r>
              <a:rPr lang="en-US" altLang="zh-CN" sz="1400" dirty="0">
                <a:solidFill>
                  <a:schemeClr val="bg1"/>
                </a:solidFill>
                <a:latin typeface="Calibri Light" panose="020F0302020204030204" pitchFamily="34" charset="0"/>
                <a:sym typeface="+mn-ea"/>
              </a:rPr>
              <a:t>[3]【</a:t>
            </a:r>
            <a:r>
              <a:rPr lang="en-US" altLang="zh-CN" sz="1400" dirty="0" err="1">
                <a:solidFill>
                  <a:schemeClr val="bg1"/>
                </a:solidFill>
                <a:latin typeface="Calibri Light" panose="020F0302020204030204" pitchFamily="34" charset="0"/>
                <a:sym typeface="+mn-ea"/>
              </a:rPr>
              <a:t>UML学习</a:t>
            </a:r>
            <a:r>
              <a:rPr lang="en-US" altLang="zh-CN" sz="1400" dirty="0">
                <a:solidFill>
                  <a:schemeClr val="bg1"/>
                </a:solidFill>
                <a:latin typeface="Calibri Light" panose="020F0302020204030204" pitchFamily="34" charset="0"/>
                <a:sym typeface="+mn-ea"/>
              </a:rPr>
              <a:t>】--</a:t>
            </a:r>
            <a:r>
              <a:rPr lang="en-US" altLang="zh-CN" sz="1400" dirty="0" err="1">
                <a:solidFill>
                  <a:schemeClr val="bg1"/>
                </a:solidFill>
                <a:latin typeface="Calibri Light" panose="020F0302020204030204" pitchFamily="34" charset="0"/>
                <a:sym typeface="+mn-ea"/>
              </a:rPr>
              <a:t>UML与软件工程</a:t>
            </a:r>
            <a:r>
              <a:rPr lang="en-US" altLang="zh-CN" sz="1400" dirty="0">
                <a:solidFill>
                  <a:schemeClr val="bg1"/>
                </a:solidFill>
                <a:latin typeface="Calibri Light" panose="020F0302020204030204" pitchFamily="34" charset="0"/>
                <a:sym typeface="+mn-ea"/>
              </a:rPr>
              <a:t>.</a:t>
            </a:r>
            <a:r>
              <a:rPr lang="zh-CN" altLang="en-US" sz="1400" dirty="0">
                <a:solidFill>
                  <a:schemeClr val="bg1"/>
                </a:solidFill>
                <a:latin typeface="Calibri Light" panose="020F0302020204030204" pitchFamily="34" charset="0"/>
                <a:sym typeface="+mn-ea"/>
              </a:rPr>
              <a:t>杨晓慧_Hepburn</a:t>
            </a:r>
            <a:r>
              <a:rPr lang="en-US" altLang="zh-CN" sz="1400" dirty="0">
                <a:solidFill>
                  <a:schemeClr val="bg1"/>
                </a:solidFill>
                <a:latin typeface="Calibri Light" panose="020F0302020204030204" pitchFamily="34" charset="0"/>
                <a:sym typeface="+mn-ea"/>
              </a:rPr>
              <a:t>.CSDN</a:t>
            </a:r>
          </a:p>
          <a:p>
            <a:pPr marL="0" lvl="0" indent="0" eaLnBrk="1" hangingPunct="1">
              <a:lnSpc>
                <a:spcPct val="100000"/>
              </a:lnSpc>
              <a:spcBef>
                <a:spcPct val="0"/>
              </a:spcBef>
              <a:buNone/>
            </a:pPr>
            <a:r>
              <a:rPr lang="zh-CN" altLang="en-US" sz="1400" dirty="0">
                <a:solidFill>
                  <a:schemeClr val="bg1"/>
                </a:solidFill>
                <a:latin typeface="Calibri Light" panose="020F0302020204030204" pitchFamily="34" charset="0"/>
                <a:sym typeface="+mn-ea"/>
              </a:rPr>
              <a:t>https://blog.csdn.net/yyzzhc999/article/details/52799834 </a:t>
            </a:r>
            <a:r>
              <a:rPr lang="en-US" altLang="zh-CN" sz="1400" dirty="0">
                <a:solidFill>
                  <a:schemeClr val="bg1"/>
                </a:solidFill>
                <a:latin typeface="Calibri Light" panose="020F0302020204030204" pitchFamily="34" charset="0"/>
                <a:sym typeface="+mn-ea"/>
              </a:rPr>
              <a:t>2018-12-24</a:t>
            </a:r>
            <a:endParaRPr lang="zh-CN" altLang="en-US" sz="1400" dirty="0">
              <a:solidFill>
                <a:schemeClr val="bg1"/>
              </a:solidFill>
              <a:latin typeface="Calibri Light" panose="020F0302020204030204" pitchFamily="34" charset="0"/>
              <a:sym typeface="+mn-ea"/>
            </a:endParaRPr>
          </a:p>
          <a:p>
            <a:pPr marL="0" lvl="0" indent="0" eaLnBrk="1" hangingPunct="1">
              <a:lnSpc>
                <a:spcPct val="100000"/>
              </a:lnSpc>
              <a:spcBef>
                <a:spcPct val="0"/>
              </a:spcBef>
              <a:buNone/>
            </a:pPr>
            <a:r>
              <a:rPr lang="en-US" altLang="zh-CN" sz="1400" dirty="0">
                <a:solidFill>
                  <a:schemeClr val="bg1"/>
                </a:solidFill>
                <a:latin typeface="Calibri Light" panose="020F0302020204030204" pitchFamily="34" charset="0"/>
                <a:sym typeface="+mn-ea"/>
              </a:rPr>
              <a:t>[4]顺序图. </a:t>
            </a:r>
            <a:r>
              <a:rPr lang="en-US" altLang="zh-CN" sz="1400" dirty="0" err="1">
                <a:solidFill>
                  <a:schemeClr val="bg1"/>
                </a:solidFill>
                <a:latin typeface="Calibri Light" panose="020F0302020204030204" pitchFamily="34" charset="0"/>
                <a:sym typeface="+mn-ea"/>
              </a:rPr>
              <a:t>椰子Tyshawn.CSDN</a:t>
            </a:r>
            <a:endParaRPr lang="en-US" altLang="zh-CN" sz="1400" dirty="0">
              <a:solidFill>
                <a:schemeClr val="bg1"/>
              </a:solidFill>
              <a:latin typeface="Calibri Light" panose="020F0302020204030204" pitchFamily="34" charset="0"/>
              <a:sym typeface="+mn-ea"/>
            </a:endParaRPr>
          </a:p>
          <a:p>
            <a:pPr marL="0" lvl="0" indent="0" eaLnBrk="1" hangingPunct="1">
              <a:lnSpc>
                <a:spcPct val="100000"/>
              </a:lnSpc>
              <a:spcBef>
                <a:spcPct val="0"/>
              </a:spcBef>
              <a:buNone/>
            </a:pPr>
            <a:r>
              <a:rPr lang="en-US" altLang="zh-CN" sz="1400" dirty="0">
                <a:solidFill>
                  <a:schemeClr val="bg1"/>
                </a:solidFill>
                <a:latin typeface="Calibri Light" panose="020F0302020204030204" pitchFamily="34" charset="0"/>
                <a:sym typeface="+mn-ea"/>
              </a:rPr>
              <a:t>https://</a:t>
            </a:r>
            <a:r>
              <a:rPr lang="en-US" altLang="zh-CN" sz="1400" dirty="0" err="1">
                <a:solidFill>
                  <a:schemeClr val="bg1"/>
                </a:solidFill>
                <a:latin typeface="Calibri Light" panose="020F0302020204030204" pitchFamily="34" charset="0"/>
                <a:sym typeface="+mn-ea"/>
              </a:rPr>
              <a:t>blog.csdn.net</a:t>
            </a:r>
            <a:r>
              <a:rPr lang="en-US" altLang="zh-CN" sz="1400" dirty="0">
                <a:solidFill>
                  <a:schemeClr val="bg1"/>
                </a:solidFill>
                <a:latin typeface="Calibri Light" panose="020F0302020204030204" pitchFamily="34" charset="0"/>
                <a:sym typeface="+mn-ea"/>
              </a:rPr>
              <a:t>/</a:t>
            </a:r>
            <a:r>
              <a:rPr lang="en-US" altLang="zh-CN" sz="1400" dirty="0" err="1">
                <a:solidFill>
                  <a:schemeClr val="bg1"/>
                </a:solidFill>
                <a:latin typeface="Calibri Light" panose="020F0302020204030204" pitchFamily="34" charset="0"/>
                <a:sym typeface="+mn-ea"/>
              </a:rPr>
              <a:t>litianxiang_kaola</a:t>
            </a:r>
            <a:r>
              <a:rPr lang="en-US" altLang="zh-CN" sz="1400" dirty="0">
                <a:solidFill>
                  <a:schemeClr val="bg1"/>
                </a:solidFill>
                <a:latin typeface="Calibri Light" panose="020F0302020204030204" pitchFamily="34" charset="0"/>
                <a:sym typeface="+mn-ea"/>
              </a:rPr>
              <a:t>/article/details/53957312 2018-12-24</a:t>
            </a:r>
            <a:endParaRPr lang="en-US" altLang="zh-CN" sz="1400" dirty="0">
              <a:solidFill>
                <a:schemeClr val="bg1"/>
              </a:solidFill>
              <a:latin typeface="Calibri Light" panose="020F0302020204030204" pitchFamily="34" charset="0"/>
            </a:endParaRPr>
          </a:p>
          <a:p>
            <a:pPr marL="0" indent="0" eaLnBrk="1" hangingPunct="1">
              <a:lnSpc>
                <a:spcPct val="100000"/>
              </a:lnSpc>
              <a:spcBef>
                <a:spcPct val="0"/>
              </a:spcBef>
              <a:buNone/>
            </a:pPr>
            <a:r>
              <a:rPr lang="en-US" altLang="zh-CN" sz="1400" dirty="0">
                <a:solidFill>
                  <a:schemeClr val="bg1"/>
                </a:solidFill>
                <a:latin typeface="Calibri Light" panose="020F0302020204030204" pitchFamily="34" charset="0"/>
                <a:sym typeface="+mn-ea"/>
              </a:rPr>
              <a:t>[5]</a:t>
            </a:r>
            <a:r>
              <a:rPr lang="zh-CN" altLang="en-US" sz="1400" dirty="0">
                <a:solidFill>
                  <a:schemeClr val="bg1"/>
                </a:solidFill>
                <a:latin typeface="Calibri Light" panose="020F0302020204030204" pitchFamily="34" charset="0"/>
                <a:sym typeface="+mn-ea"/>
              </a:rPr>
              <a:t>部署</a:t>
            </a:r>
            <a:r>
              <a:rPr lang="zh-CN" altLang="en-US" sz="1400" dirty="0" smtClean="0">
                <a:solidFill>
                  <a:schemeClr val="bg1"/>
                </a:solidFill>
                <a:latin typeface="Calibri Light" panose="020F0302020204030204" pitchFamily="34" charset="0"/>
                <a:sym typeface="+mn-ea"/>
              </a:rPr>
              <a:t>图百度百科</a:t>
            </a:r>
            <a:endParaRPr lang="en-US" altLang="zh-CN" sz="1400" dirty="0">
              <a:solidFill>
                <a:schemeClr val="bg1"/>
              </a:solidFill>
              <a:latin typeface="Calibri Light" panose="020F0302020204030204" pitchFamily="34" charset="0"/>
              <a:sym typeface="+mn-ea"/>
            </a:endParaRPr>
          </a:p>
          <a:p>
            <a:pPr marL="0" indent="0" eaLnBrk="1" hangingPunct="1">
              <a:lnSpc>
                <a:spcPct val="100000"/>
              </a:lnSpc>
              <a:spcBef>
                <a:spcPct val="0"/>
              </a:spcBef>
              <a:buNone/>
            </a:pPr>
            <a:r>
              <a:rPr lang="en-US" altLang="zh-CN" sz="1400" dirty="0">
                <a:solidFill>
                  <a:schemeClr val="bg1"/>
                </a:solidFill>
                <a:latin typeface="Calibri Light" panose="020F0302020204030204" pitchFamily="34" charset="0"/>
                <a:hlinkClick r:id="rId2"/>
              </a:rPr>
              <a:t>https://</a:t>
            </a:r>
            <a:r>
              <a:rPr lang="en-US" altLang="zh-CN" sz="1400" dirty="0" err="1">
                <a:solidFill>
                  <a:schemeClr val="bg1"/>
                </a:solidFill>
                <a:latin typeface="Calibri Light" panose="020F0302020204030204" pitchFamily="34" charset="0"/>
                <a:hlinkClick r:id="rId2"/>
              </a:rPr>
              <a:t>baike.baidu.com</a:t>
            </a:r>
            <a:r>
              <a:rPr lang="en-US" altLang="zh-CN" sz="1400" dirty="0">
                <a:solidFill>
                  <a:schemeClr val="bg1"/>
                </a:solidFill>
                <a:latin typeface="Calibri Light" panose="020F0302020204030204" pitchFamily="34" charset="0"/>
                <a:hlinkClick r:id="rId2"/>
              </a:rPr>
              <a:t>/item/</a:t>
            </a:r>
            <a:r>
              <a:rPr lang="zh-CN" altLang="en-US" sz="1400" dirty="0">
                <a:solidFill>
                  <a:schemeClr val="bg1"/>
                </a:solidFill>
                <a:latin typeface="Calibri Light" panose="020F0302020204030204" pitchFamily="34" charset="0"/>
                <a:hlinkClick r:id="rId2"/>
              </a:rPr>
              <a:t>部署</a:t>
            </a:r>
            <a:r>
              <a:rPr lang="zh-CN" altLang="en-US" sz="1400" dirty="0" smtClean="0">
                <a:solidFill>
                  <a:schemeClr val="bg1"/>
                </a:solidFill>
                <a:latin typeface="Calibri Light" panose="020F0302020204030204" pitchFamily="34" charset="0"/>
                <a:hlinkClick r:id="rId2"/>
              </a:rPr>
              <a:t>图</a:t>
            </a:r>
            <a:endParaRPr lang="en-US" altLang="zh-CN" sz="1400" dirty="0" smtClean="0">
              <a:solidFill>
                <a:schemeClr val="bg1"/>
              </a:solidFill>
              <a:latin typeface="Calibri Light" panose="020F0302020204030204" pitchFamily="34" charset="0"/>
            </a:endParaRPr>
          </a:p>
          <a:p>
            <a:pPr marL="0" indent="0" eaLnBrk="1" hangingPunct="1">
              <a:lnSpc>
                <a:spcPct val="100000"/>
              </a:lnSpc>
              <a:spcBef>
                <a:spcPct val="0"/>
              </a:spcBef>
              <a:buNone/>
            </a:pPr>
            <a:r>
              <a:rPr lang="en-US" altLang="zh-CN" sz="1400" dirty="0" smtClean="0">
                <a:solidFill>
                  <a:schemeClr val="bg1"/>
                </a:solidFill>
                <a:latin typeface="Calibri Light" panose="020F0302020204030204" pitchFamily="34" charset="0"/>
              </a:rPr>
              <a:t>[6</a:t>
            </a:r>
            <a:r>
              <a:rPr lang="en-US" altLang="zh-CN" sz="1400" dirty="0">
                <a:solidFill>
                  <a:schemeClr val="bg1"/>
                </a:solidFill>
                <a:latin typeface="Calibri Light" panose="020F0302020204030204" pitchFamily="34" charset="0"/>
              </a:rPr>
              <a:t>]</a:t>
            </a:r>
            <a:r>
              <a:rPr lang="zh-CN" altLang="en-US" sz="1400" dirty="0" smtClean="0">
                <a:solidFill>
                  <a:schemeClr val="bg1"/>
                </a:solidFill>
                <a:latin typeface="Calibri Light" panose="020F0302020204030204" pitchFamily="34" charset="0"/>
              </a:rPr>
              <a:t>介绍</a:t>
            </a:r>
            <a:r>
              <a:rPr lang="en-US" altLang="zh-CN" sz="1400" dirty="0" smtClean="0">
                <a:solidFill>
                  <a:schemeClr val="bg1"/>
                </a:solidFill>
                <a:latin typeface="Calibri Light" panose="020F0302020204030204" pitchFamily="34" charset="0"/>
              </a:rPr>
              <a:t>Rational</a:t>
            </a:r>
            <a:r>
              <a:rPr lang="zh-CN" altLang="en-US" sz="1400" dirty="0" smtClean="0">
                <a:solidFill>
                  <a:schemeClr val="bg1"/>
                </a:solidFill>
                <a:latin typeface="Calibri Light" panose="020F0302020204030204" pitchFamily="34" charset="0"/>
              </a:rPr>
              <a:t> </a:t>
            </a:r>
            <a:r>
              <a:rPr lang="en-US" altLang="zh-CN" sz="1400" dirty="0" smtClean="0">
                <a:solidFill>
                  <a:schemeClr val="bg1"/>
                </a:solidFill>
                <a:latin typeface="Calibri Light" panose="020F0302020204030204" pitchFamily="34" charset="0"/>
              </a:rPr>
              <a:t>software</a:t>
            </a:r>
            <a:r>
              <a:rPr lang="zh-CN" altLang="en-US" sz="1400" dirty="0" smtClean="0">
                <a:solidFill>
                  <a:schemeClr val="bg1"/>
                </a:solidFill>
                <a:latin typeface="Calibri Light" panose="020F0302020204030204" pitchFamily="34" charset="0"/>
              </a:rPr>
              <a:t> </a:t>
            </a:r>
            <a:r>
              <a:rPr lang="en-US" altLang="zh-CN" sz="1400" dirty="0" smtClean="0">
                <a:solidFill>
                  <a:schemeClr val="bg1"/>
                </a:solidFill>
                <a:latin typeface="Calibri Light" panose="020F0302020204030204" pitchFamily="34" charset="0"/>
              </a:rPr>
              <a:t>architect</a:t>
            </a:r>
          </a:p>
          <a:p>
            <a:pPr marL="0" indent="0" eaLnBrk="1" hangingPunct="1">
              <a:lnSpc>
                <a:spcPct val="100000"/>
              </a:lnSpc>
              <a:spcBef>
                <a:spcPct val="0"/>
              </a:spcBef>
              <a:buNone/>
            </a:pPr>
            <a:r>
              <a:rPr lang="en-US" altLang="zh-CN" sz="1400" dirty="0">
                <a:solidFill>
                  <a:schemeClr val="bg1"/>
                </a:solidFill>
                <a:latin typeface="Calibri Light" panose="020F0302020204030204" pitchFamily="34" charset="0"/>
              </a:rPr>
              <a:t>https://</a:t>
            </a:r>
            <a:r>
              <a:rPr lang="en-US" altLang="zh-CN" sz="1400" dirty="0" err="1">
                <a:solidFill>
                  <a:schemeClr val="bg1"/>
                </a:solidFill>
                <a:latin typeface="Calibri Light" panose="020F0302020204030204" pitchFamily="34" charset="0"/>
              </a:rPr>
              <a:t>www.ibm.com</a:t>
            </a:r>
            <a:r>
              <a:rPr lang="en-US" altLang="zh-CN" sz="1400" dirty="0">
                <a:solidFill>
                  <a:schemeClr val="bg1"/>
                </a:solidFill>
                <a:latin typeface="Calibri Light" panose="020F0302020204030204" pitchFamily="34" charset="0"/>
              </a:rPr>
              <a:t>/</a:t>
            </a:r>
            <a:r>
              <a:rPr lang="en-US" altLang="zh-CN" sz="1400" dirty="0" err="1">
                <a:solidFill>
                  <a:schemeClr val="bg1"/>
                </a:solidFill>
                <a:latin typeface="Calibri Light" panose="020F0302020204030204" pitchFamily="34" charset="0"/>
              </a:rPr>
              <a:t>developerworks</a:t>
            </a:r>
            <a:r>
              <a:rPr lang="en-US" altLang="zh-CN" sz="1400" dirty="0">
                <a:solidFill>
                  <a:schemeClr val="bg1"/>
                </a:solidFill>
                <a:latin typeface="Calibri Light" panose="020F0302020204030204" pitchFamily="34" charset="0"/>
              </a:rPr>
              <a:t>/</a:t>
            </a:r>
            <a:r>
              <a:rPr lang="en-US" altLang="zh-CN" sz="1400" dirty="0" err="1">
                <a:solidFill>
                  <a:schemeClr val="bg1"/>
                </a:solidFill>
                <a:latin typeface="Calibri Light" panose="020F0302020204030204" pitchFamily="34" charset="0"/>
              </a:rPr>
              <a:t>cn</a:t>
            </a:r>
            <a:r>
              <a:rPr lang="en-US" altLang="zh-CN" sz="1400" dirty="0">
                <a:solidFill>
                  <a:schemeClr val="bg1"/>
                </a:solidFill>
                <a:latin typeface="Calibri Light" panose="020F0302020204030204" pitchFamily="34" charset="0"/>
              </a:rPr>
              <a:t>/rational/</a:t>
            </a:r>
            <a:r>
              <a:rPr lang="en-US" altLang="zh-CN" sz="1400" dirty="0" err="1">
                <a:solidFill>
                  <a:schemeClr val="bg1"/>
                </a:solidFill>
                <a:latin typeface="Calibri Light" panose="020F0302020204030204" pitchFamily="34" charset="0"/>
              </a:rPr>
              <a:t>kunal</a:t>
            </a:r>
            <a:r>
              <a:rPr lang="en-US" altLang="zh-CN" sz="1400" dirty="0">
                <a:solidFill>
                  <a:schemeClr val="bg1"/>
                </a:solidFill>
                <a:latin typeface="Calibri Light" panose="020F0302020204030204" pitchFamily="34" charset="0"/>
              </a:rPr>
              <a:t>/</a:t>
            </a:r>
          </a:p>
        </p:txBody>
      </p:sp>
      <p:sp>
        <p:nvSpPr>
          <p:cNvPr id="36869" name="文本框 10"/>
          <p:cNvSpPr txBox="1"/>
          <p:nvPr/>
        </p:nvSpPr>
        <p:spPr>
          <a:xfrm>
            <a:off x="2232025" y="6308725"/>
            <a:ext cx="231154" cy="584775"/>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indent="0">
              <a:lnSpc>
                <a:spcPct val="100000"/>
              </a:lnSpc>
              <a:spcBef>
                <a:spcPct val="0"/>
              </a:spcBef>
              <a:buNone/>
            </a:pPr>
            <a:r>
              <a:rPr lang="en-US" altLang="zh-CN" sz="1600" dirty="0">
                <a:solidFill>
                  <a:schemeClr val="bg1"/>
                </a:solidFill>
              </a:rPr>
              <a:t> </a:t>
            </a:r>
            <a:endParaRPr lang="zh-CN" altLang="en-US" sz="1600" dirty="0">
              <a:solidFill>
                <a:schemeClr val="bg1"/>
              </a:solidFill>
            </a:endParaRPr>
          </a:p>
          <a:p>
            <a:pPr marL="0" lvl="0" indent="0">
              <a:lnSpc>
                <a:spcPct val="100000"/>
              </a:lnSpc>
              <a:spcBef>
                <a:spcPct val="0"/>
              </a:spcBef>
              <a:buNone/>
            </a:pPr>
            <a:endParaRPr lang="zh-CN" altLang="en-US" sz="1600" dirty="0">
              <a:solidFill>
                <a:schemeClr val="bg1"/>
              </a:solidFill>
            </a:endParaRPr>
          </a:p>
        </p:txBody>
      </p:sp>
      <p:sp>
        <p:nvSpPr>
          <p:cNvPr id="36876" name="文本框 24"/>
          <p:cNvSpPr txBox="1"/>
          <p:nvPr/>
        </p:nvSpPr>
        <p:spPr>
          <a:xfrm>
            <a:off x="4103688" y="3632200"/>
            <a:ext cx="3981450" cy="830997"/>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nSpc>
                <a:spcPct val="100000"/>
              </a:lnSpc>
              <a:spcBef>
                <a:spcPct val="0"/>
              </a:spcBef>
              <a:buNone/>
            </a:pPr>
            <a:endParaRPr lang="en-US" altLang="zh-CN" sz="2400" dirty="0">
              <a:solidFill>
                <a:schemeClr val="bg1"/>
              </a:solidFill>
            </a:endParaRPr>
          </a:p>
          <a:p>
            <a:pPr marL="0" lvl="0" indent="0">
              <a:lnSpc>
                <a:spcPct val="100000"/>
              </a:lnSpc>
              <a:spcBef>
                <a:spcPct val="0"/>
              </a:spcBef>
              <a:buNone/>
            </a:pPr>
            <a:endParaRPr lang="zh-CN" altLang="en-US" sz="2400" dirty="0">
              <a:solidFill>
                <a:schemeClr val="bg1"/>
              </a:solidFill>
            </a:endParaRPr>
          </a:p>
        </p:txBody>
      </p:sp>
      <p:sp>
        <p:nvSpPr>
          <p:cNvPr id="36877" name="文本框 25"/>
          <p:cNvSpPr txBox="1"/>
          <p:nvPr/>
        </p:nvSpPr>
        <p:spPr>
          <a:xfrm>
            <a:off x="2856045" y="766438"/>
            <a:ext cx="7631894" cy="3108543"/>
          </a:xfrm>
          <a:prstGeom prst="rect">
            <a:avLst/>
          </a:prstGeom>
          <a:noFill/>
          <a:ln w="9525">
            <a:noFill/>
          </a:ln>
        </p:spPr>
        <p:txBody>
          <a:bodyPr wrap="squar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nSpc>
                <a:spcPct val="100000"/>
              </a:lnSpc>
              <a:spcBef>
                <a:spcPct val="0"/>
              </a:spcBef>
              <a:buNone/>
            </a:pPr>
            <a:r>
              <a:rPr lang="zh-CN" altLang="en-US" dirty="0" smtClean="0">
                <a:solidFill>
                  <a:schemeClr val="bg1"/>
                </a:solidFill>
                <a:latin typeface="Haettenschweiler" panose="020B0706040902060204" pitchFamily="34" charset="0"/>
              </a:rPr>
              <a:t>张荣阳：</a:t>
            </a:r>
            <a:r>
              <a:rPr lang="en-US" altLang="zh-CN" dirty="0" smtClean="0">
                <a:solidFill>
                  <a:schemeClr val="bg1"/>
                </a:solidFill>
                <a:latin typeface="Haettenschweiler" panose="020B0706040902060204" pitchFamily="34" charset="0"/>
              </a:rPr>
              <a:t>PPT</a:t>
            </a:r>
            <a:r>
              <a:rPr lang="zh-CN" altLang="en-US" dirty="0" smtClean="0">
                <a:solidFill>
                  <a:schemeClr val="bg1"/>
                </a:solidFill>
                <a:latin typeface="Haettenschweiler" panose="020B0706040902060204" pitchFamily="34" charset="0"/>
              </a:rPr>
              <a:t>审核与监督 </a:t>
            </a:r>
            <a:r>
              <a:rPr lang="en-US" altLang="zh-CN" dirty="0" smtClean="0">
                <a:solidFill>
                  <a:schemeClr val="bg1"/>
                </a:solidFill>
                <a:latin typeface="Haettenschweiler" panose="020B0706040902060204" pitchFamily="34" charset="0"/>
              </a:rPr>
              <a:t>93</a:t>
            </a:r>
            <a:endParaRPr lang="en-US" altLang="zh-CN" dirty="0" smtClean="0">
              <a:solidFill>
                <a:schemeClr val="bg1"/>
              </a:solidFill>
              <a:latin typeface="Haettenschweiler" panose="020B0706040902060204" pitchFamily="34" charset="0"/>
            </a:endParaRPr>
          </a:p>
          <a:p>
            <a:pPr marL="0" lvl="0" indent="0">
              <a:lnSpc>
                <a:spcPct val="100000"/>
              </a:lnSpc>
              <a:spcBef>
                <a:spcPct val="0"/>
              </a:spcBef>
              <a:buNone/>
            </a:pPr>
            <a:r>
              <a:rPr lang="zh-CN" altLang="en-US" dirty="0" smtClean="0">
                <a:solidFill>
                  <a:schemeClr val="bg1"/>
                </a:solidFill>
                <a:latin typeface="Haettenschweiler" panose="020B0706040902060204" pitchFamily="34" charset="0"/>
              </a:rPr>
              <a:t>陈帆：提出建议，监督。想提问问题。 </a:t>
            </a:r>
            <a:r>
              <a:rPr lang="en-US" altLang="zh-CN" dirty="0" smtClean="0">
                <a:solidFill>
                  <a:schemeClr val="bg1"/>
                </a:solidFill>
                <a:latin typeface="Haettenschweiler" panose="020B0706040902060204" pitchFamily="34" charset="0"/>
              </a:rPr>
              <a:t>91</a:t>
            </a:r>
            <a:endParaRPr lang="en-US" altLang="zh-CN" dirty="0" smtClean="0">
              <a:solidFill>
                <a:schemeClr val="bg1"/>
              </a:solidFill>
              <a:latin typeface="Haettenschweiler" panose="020B0706040902060204" pitchFamily="34" charset="0"/>
            </a:endParaRPr>
          </a:p>
          <a:p>
            <a:pPr marL="0" lvl="0" indent="0">
              <a:lnSpc>
                <a:spcPct val="100000"/>
              </a:lnSpc>
              <a:spcBef>
                <a:spcPct val="0"/>
              </a:spcBef>
              <a:buNone/>
            </a:pPr>
            <a:r>
              <a:rPr lang="zh-CN" altLang="en-US" dirty="0" smtClean="0">
                <a:solidFill>
                  <a:schemeClr val="bg1"/>
                </a:solidFill>
                <a:latin typeface="Haettenschweiler" panose="020B0706040902060204" pitchFamily="34" charset="0"/>
              </a:rPr>
              <a:t>赵伟宏</a:t>
            </a:r>
            <a:r>
              <a:rPr lang="zh-CN" altLang="en-US" dirty="0">
                <a:solidFill>
                  <a:schemeClr val="bg1"/>
                </a:solidFill>
                <a:latin typeface="Haettenschweiler" panose="020B0706040902060204" pitchFamily="34" charset="0"/>
              </a:rPr>
              <a:t>：想提问</a:t>
            </a:r>
            <a:r>
              <a:rPr lang="zh-CN" altLang="en-US" dirty="0" smtClean="0">
                <a:solidFill>
                  <a:schemeClr val="bg1"/>
                </a:solidFill>
                <a:latin typeface="Haettenschweiler" panose="020B0706040902060204" pitchFamily="34" charset="0"/>
              </a:rPr>
              <a:t>问题。画构件图，对象图，顺序图，类图。</a:t>
            </a:r>
            <a:r>
              <a:rPr lang="en-US" altLang="zh-CN" dirty="0" smtClean="0">
                <a:solidFill>
                  <a:schemeClr val="bg1"/>
                </a:solidFill>
                <a:latin typeface="Haettenschweiler" panose="020B0706040902060204" pitchFamily="34" charset="0"/>
              </a:rPr>
              <a:t>94</a:t>
            </a:r>
            <a:endParaRPr lang="en-US" altLang="zh-CN" dirty="0" smtClean="0">
              <a:solidFill>
                <a:schemeClr val="bg1"/>
              </a:solidFill>
              <a:latin typeface="Haettenschweiler" panose="020B0706040902060204" pitchFamily="34" charset="0"/>
            </a:endParaRPr>
          </a:p>
          <a:p>
            <a:pPr marL="0" lvl="0" indent="0">
              <a:lnSpc>
                <a:spcPct val="100000"/>
              </a:lnSpc>
              <a:spcBef>
                <a:spcPct val="0"/>
              </a:spcBef>
              <a:buNone/>
            </a:pPr>
            <a:r>
              <a:rPr lang="zh-CN" altLang="en-US" dirty="0" smtClean="0">
                <a:solidFill>
                  <a:schemeClr val="bg1"/>
                </a:solidFill>
                <a:latin typeface="Haettenschweiler" panose="020B0706040902060204" pitchFamily="34" charset="0"/>
              </a:rPr>
              <a:t>林翼力：选取</a:t>
            </a:r>
            <a:r>
              <a:rPr lang="en-US" altLang="zh-CN" dirty="0" smtClean="0">
                <a:solidFill>
                  <a:schemeClr val="bg1"/>
                </a:solidFill>
                <a:latin typeface="Haettenschweiler" panose="020B0706040902060204" pitchFamily="34" charset="0"/>
              </a:rPr>
              <a:t>PPT</a:t>
            </a:r>
            <a:r>
              <a:rPr lang="zh-CN" altLang="en-US" dirty="0" smtClean="0">
                <a:solidFill>
                  <a:schemeClr val="bg1"/>
                </a:solidFill>
                <a:latin typeface="Haettenschweiler" panose="020B0706040902060204" pitchFamily="34" charset="0"/>
              </a:rPr>
              <a:t>模版。画用</a:t>
            </a:r>
            <a:r>
              <a:rPr lang="zh-CN" altLang="en-US" dirty="0" smtClean="0">
                <a:solidFill>
                  <a:schemeClr val="bg1"/>
                </a:solidFill>
                <a:latin typeface="Haettenschweiler" panose="020B0706040902060204" pitchFamily="34" charset="0"/>
              </a:rPr>
              <a:t>例图，提供用例 </a:t>
            </a:r>
            <a:r>
              <a:rPr lang="en-US" altLang="zh-CN" dirty="0" smtClean="0">
                <a:solidFill>
                  <a:schemeClr val="bg1"/>
                </a:solidFill>
                <a:latin typeface="Haettenschweiler" panose="020B0706040902060204" pitchFamily="34" charset="0"/>
              </a:rPr>
              <a:t>92</a:t>
            </a:r>
          </a:p>
          <a:p>
            <a:pPr marL="0" lvl="0" indent="0">
              <a:lnSpc>
                <a:spcPct val="100000"/>
              </a:lnSpc>
              <a:spcBef>
                <a:spcPct val="0"/>
              </a:spcBef>
              <a:buNone/>
            </a:pPr>
            <a:r>
              <a:rPr lang="zh-CN" altLang="en-US" dirty="0">
                <a:solidFill>
                  <a:schemeClr val="bg1"/>
                </a:solidFill>
                <a:latin typeface="Haettenschweiler" panose="020B0706040902060204" pitchFamily="34" charset="0"/>
              </a:rPr>
              <a:t>刘浥：想提问问题</a:t>
            </a:r>
            <a:r>
              <a:rPr lang="zh-CN" altLang="en-US" dirty="0" smtClean="0">
                <a:solidFill>
                  <a:schemeClr val="bg1"/>
                </a:solidFill>
                <a:latin typeface="Haettenschweiler" panose="020B0706040902060204" pitchFamily="34" charset="0"/>
              </a:rPr>
              <a:t>。制作</a:t>
            </a:r>
            <a:r>
              <a:rPr lang="en-US" altLang="zh-CN" dirty="0" smtClean="0">
                <a:solidFill>
                  <a:schemeClr val="bg1"/>
                </a:solidFill>
                <a:latin typeface="Haettenschweiler" panose="020B0706040902060204" pitchFamily="34" charset="0"/>
              </a:rPr>
              <a:t>PPT</a:t>
            </a:r>
            <a:r>
              <a:rPr lang="zh-CN" altLang="en-US" dirty="0" smtClean="0">
                <a:solidFill>
                  <a:schemeClr val="bg1"/>
                </a:solidFill>
                <a:latin typeface="Haettenschweiler" panose="020B0706040902060204" pitchFamily="34" charset="0"/>
              </a:rPr>
              <a:t>，画部署图，状态图，协作图。 </a:t>
            </a:r>
            <a:r>
              <a:rPr lang="en-US" altLang="zh-CN" dirty="0" smtClean="0">
                <a:solidFill>
                  <a:schemeClr val="bg1"/>
                </a:solidFill>
                <a:latin typeface="Haettenschweiler" panose="020B0706040902060204" pitchFamily="34" charset="0"/>
              </a:rPr>
              <a:t>95</a:t>
            </a:r>
            <a:endParaRPr lang="zh-CN" altLang="en-US" dirty="0">
              <a:solidFill>
                <a:schemeClr val="bg1"/>
              </a:solidFill>
              <a:latin typeface="Haettenschweiler" panose="020B0706040902060204" pitchFamily="34" charset="0"/>
            </a:endParaRPr>
          </a:p>
        </p:txBody>
      </p:sp>
      <p:cxnSp>
        <p:nvCxnSpPr>
          <p:cNvPr id="36880" name="直接连接符 21"/>
          <p:cNvCxnSpPr/>
          <p:nvPr/>
        </p:nvCxnSpPr>
        <p:spPr>
          <a:xfrm flipH="1">
            <a:off x="2359025" y="0"/>
            <a:ext cx="757238" cy="3213100"/>
          </a:xfrm>
          <a:prstGeom prst="line">
            <a:avLst/>
          </a:prstGeom>
          <a:ln w="9525" cap="flat" cmpd="sng">
            <a:solidFill>
              <a:schemeClr val="bg1"/>
            </a:solidFill>
            <a:prstDash val="solid"/>
            <a:headEnd type="none" w="med" len="med"/>
            <a:tailEnd type="none" w="med" len="med"/>
          </a:ln>
        </p:spPr>
      </p:cxnSp>
      <p:cxnSp>
        <p:nvCxnSpPr>
          <p:cNvPr id="36881" name="直接连接符 22"/>
          <p:cNvCxnSpPr/>
          <p:nvPr/>
        </p:nvCxnSpPr>
        <p:spPr>
          <a:xfrm flipH="1">
            <a:off x="9144000" y="3670300"/>
            <a:ext cx="757238" cy="3213100"/>
          </a:xfrm>
          <a:prstGeom prst="line">
            <a:avLst/>
          </a:prstGeom>
          <a:ln w="9525" cap="flat" cmpd="sng">
            <a:solidFill>
              <a:schemeClr val="bg1"/>
            </a:solidFill>
            <a:prstDash val="solid"/>
            <a:headEnd type="none" w="med" len="med"/>
            <a:tailEnd type="none" w="med" len="med"/>
          </a:ln>
        </p:spPr>
      </p:cxnSp>
      <p:sp>
        <p:nvSpPr>
          <p:cNvPr id="4" name="文本框 3"/>
          <p:cNvSpPr txBox="1"/>
          <p:nvPr/>
        </p:nvSpPr>
        <p:spPr>
          <a:xfrm>
            <a:off x="3288039" y="4868980"/>
            <a:ext cx="71999" cy="369332"/>
          </a:xfrm>
          <a:prstGeom prst="rect">
            <a:avLst/>
          </a:prstGeom>
          <a:noFill/>
        </p:spPr>
        <p:txBody>
          <a:bodyPr wrap="square" rtlCol="0">
            <a:spAutoFit/>
          </a:bodyPr>
          <a:lstStyle/>
          <a:p>
            <a:endParaRPr kumimoji="1" lang="zh-CN" altLang="en-US"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任意多边形 36"/>
          <p:cNvSpPr/>
          <p:nvPr/>
        </p:nvSpPr>
        <p:spPr>
          <a:xfrm>
            <a:off x="4946650" y="0"/>
            <a:ext cx="7245350" cy="6858000"/>
          </a:xfrm>
          <a:custGeom>
            <a:avLst/>
            <a:gdLst/>
            <a:ahLst/>
            <a:cxnLst>
              <a:cxn ang="0">
                <a:pos x="4249695" y="0"/>
              </a:cxn>
              <a:cxn ang="0">
                <a:pos x="7245350" y="0"/>
              </a:cxn>
              <a:cxn ang="0">
                <a:pos x="7245350" y="6661268"/>
              </a:cxn>
              <a:cxn ang="0">
                <a:pos x="1917057" y="6661268"/>
              </a:cxn>
              <a:cxn ang="0">
                <a:pos x="1915997" y="6661268"/>
              </a:cxn>
              <a:cxn ang="0">
                <a:pos x="1915997" y="6659104"/>
              </a:cxn>
              <a:cxn ang="0">
                <a:pos x="0" y="2751655"/>
              </a:cxn>
              <a:cxn ang="0">
                <a:pos x="1915997" y="498265"/>
              </a:cxn>
              <a:cxn ang="0">
                <a:pos x="1915997" y="494078"/>
              </a:cxn>
              <a:cxn ang="0">
                <a:pos x="4249695" y="0"/>
              </a:cxn>
            </a:cxnLst>
            <a:rect l="0" t="0" r="0" b="0"/>
            <a:pathLst>
              <a:path w="7245350" h="6886575">
                <a:moveTo>
                  <a:pt x="4249695" y="0"/>
                </a:moveTo>
                <a:lnTo>
                  <a:pt x="7245350" y="0"/>
                </a:lnTo>
                <a:lnTo>
                  <a:pt x="7245350" y="6886575"/>
                </a:lnTo>
                <a:lnTo>
                  <a:pt x="1917057" y="6886575"/>
                </a:lnTo>
                <a:lnTo>
                  <a:pt x="1915997" y="6886575"/>
                </a:lnTo>
                <a:lnTo>
                  <a:pt x="1915997" y="6884339"/>
                </a:lnTo>
                <a:lnTo>
                  <a:pt x="0" y="2844726"/>
                </a:lnTo>
                <a:lnTo>
                  <a:pt x="1915997" y="515118"/>
                </a:lnTo>
                <a:lnTo>
                  <a:pt x="1915997" y="510790"/>
                </a:lnTo>
                <a:lnTo>
                  <a:pt x="4249695" y="0"/>
                </a:lnTo>
                <a:close/>
              </a:path>
            </a:pathLst>
          </a:custGeom>
          <a:solidFill>
            <a:srgbClr val="A8C381">
              <a:alpha val="38823"/>
            </a:srgbClr>
          </a:solidFill>
          <a:ln w="9525">
            <a:noFill/>
          </a:ln>
        </p:spPr>
        <p:txBody>
          <a:bodyPr/>
          <a:lstStyle/>
          <a:p>
            <a:endParaRPr lang="zh-CN" altLang="en-US"/>
          </a:p>
        </p:txBody>
      </p:sp>
      <p:sp>
        <p:nvSpPr>
          <p:cNvPr id="18435" name="等腰三角形 45"/>
          <p:cNvSpPr/>
          <p:nvPr/>
        </p:nvSpPr>
        <p:spPr>
          <a:xfrm>
            <a:off x="1039813" y="2293938"/>
            <a:ext cx="476250" cy="403225"/>
          </a:xfrm>
          <a:prstGeom prst="triangle">
            <a:avLst>
              <a:gd name="adj" fmla="val 50000"/>
            </a:avLst>
          </a:prstGeom>
          <a:solidFill>
            <a:srgbClr val="3A7630">
              <a:alpha val="78822"/>
            </a:srgbClr>
          </a:solidFill>
          <a:ln w="9525">
            <a:noFill/>
          </a:ln>
          <a:effectLst>
            <a:outerShdw sy="23000" kx="-1031184" algn="bl" rotWithShape="0">
              <a:srgbClr val="000000">
                <a:alpha val="18999"/>
              </a:srgbClr>
            </a:outerShdw>
          </a:effectLst>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8436" name="等腰三角形 44"/>
          <p:cNvSpPr/>
          <p:nvPr/>
        </p:nvSpPr>
        <p:spPr>
          <a:xfrm>
            <a:off x="1182688" y="2444750"/>
            <a:ext cx="835025" cy="708025"/>
          </a:xfrm>
          <a:prstGeom prst="triangle">
            <a:avLst>
              <a:gd name="adj" fmla="val 50000"/>
            </a:avLst>
          </a:prstGeom>
          <a:solidFill>
            <a:srgbClr val="45940A">
              <a:alpha val="45097"/>
            </a:srgbClr>
          </a:solidFill>
          <a:ln w="9525">
            <a:noFill/>
          </a:ln>
          <a:effectLst>
            <a:outerShdw sy="23000" kx="-1031184" algn="bl" rotWithShape="0">
              <a:srgbClr val="000000">
                <a:alpha val="18999"/>
              </a:srgbClr>
            </a:outerShdw>
          </a:effectLst>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8437" name="等腰三角形 37"/>
          <p:cNvSpPr/>
          <p:nvPr/>
        </p:nvSpPr>
        <p:spPr>
          <a:xfrm>
            <a:off x="1058862" y="2112963"/>
            <a:ext cx="2841625" cy="2400300"/>
          </a:xfrm>
          <a:prstGeom prst="triangle">
            <a:avLst>
              <a:gd name="adj" fmla="val 50000"/>
            </a:avLst>
          </a:prstGeom>
          <a:solidFill>
            <a:srgbClr val="3A7630">
              <a:alpha val="47842"/>
            </a:srgbClr>
          </a:solidFill>
          <a:ln w="9525">
            <a:noFill/>
          </a:ln>
          <a:effectLst>
            <a:outerShdw sy="23000" kx="-1031184" algn="bl" rotWithShape="0">
              <a:srgbClr val="000000">
                <a:alpha val="18999"/>
              </a:srgbClr>
            </a:outerShdw>
          </a:effectLst>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8438" name="等腰三角形 38"/>
          <p:cNvSpPr/>
          <p:nvPr/>
        </p:nvSpPr>
        <p:spPr>
          <a:xfrm>
            <a:off x="893763" y="1922463"/>
            <a:ext cx="3111500" cy="2630487"/>
          </a:xfrm>
          <a:prstGeom prst="triangle">
            <a:avLst>
              <a:gd name="adj" fmla="val 50000"/>
            </a:avLst>
          </a:prstGeom>
          <a:noFill/>
          <a:ln w="12700" cap="flat" cmpd="sng">
            <a:solidFill>
              <a:schemeClr val="bg1"/>
            </a:solidFill>
            <a:prstDash val="sysDash"/>
            <a:miter/>
            <a:headEnd type="none" w="med" len="med"/>
            <a:tailEnd type="none" w="med" len="med"/>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8439" name="标题 1"/>
          <p:cNvSpPr txBox="1"/>
          <p:nvPr/>
        </p:nvSpPr>
        <p:spPr>
          <a:xfrm>
            <a:off x="6478587" y="2439988"/>
            <a:ext cx="5038725" cy="1871662"/>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r>
              <a:rPr lang="en-US" altLang="zh-CN" b="1" dirty="0">
                <a:solidFill>
                  <a:schemeClr val="bg1"/>
                </a:solidFill>
              </a:rPr>
              <a:t>UML</a:t>
            </a:r>
            <a:r>
              <a:rPr lang="zh-CN" altLang="en-US" b="1" dirty="0" smtClean="0">
                <a:solidFill>
                  <a:schemeClr val="bg1"/>
                </a:solidFill>
              </a:rPr>
              <a:t>是统一建模语言（</a:t>
            </a:r>
            <a:r>
              <a:rPr lang="en-US" altLang="zh-CN" b="1" dirty="0" smtClean="0">
                <a:solidFill>
                  <a:schemeClr val="bg1"/>
                </a:solidFill>
              </a:rPr>
              <a:t>Unified </a:t>
            </a:r>
            <a:r>
              <a:rPr lang="en-US" altLang="zh-CN" b="1" dirty="0">
                <a:solidFill>
                  <a:schemeClr val="bg1"/>
                </a:solidFill>
              </a:rPr>
              <a:t>Modeling </a:t>
            </a:r>
            <a:r>
              <a:rPr lang="en-US" altLang="zh-CN" b="1" dirty="0" smtClean="0">
                <a:solidFill>
                  <a:schemeClr val="bg1"/>
                </a:solidFill>
              </a:rPr>
              <a:t>Language</a:t>
            </a:r>
            <a:r>
              <a:rPr lang="zh-CN" altLang="en-US" b="1" dirty="0" smtClean="0">
                <a:solidFill>
                  <a:schemeClr val="bg1"/>
                </a:solidFill>
              </a:rPr>
              <a:t>）</a:t>
            </a:r>
            <a:r>
              <a:rPr lang="zh-CN" altLang="en-US" b="1" dirty="0">
                <a:solidFill>
                  <a:schemeClr val="bg1"/>
                </a:solidFill>
              </a:rPr>
              <a:t>是用来对软件密集系统进行可视化</a:t>
            </a:r>
            <a:r>
              <a:rPr lang="zh-CN" altLang="en-US" b="1" dirty="0" smtClean="0">
                <a:solidFill>
                  <a:schemeClr val="bg1"/>
                </a:solidFill>
              </a:rPr>
              <a:t>建模（</a:t>
            </a:r>
            <a:r>
              <a:rPr lang="en-US" altLang="zh-CN" dirty="0">
                <a:solidFill>
                  <a:schemeClr val="bg1"/>
                </a:solidFill>
              </a:rPr>
              <a:t>VISUAL MODELING</a:t>
            </a:r>
            <a:r>
              <a:rPr lang="zh-CN" altLang="en-US" b="1" dirty="0" smtClean="0">
                <a:solidFill>
                  <a:schemeClr val="bg1"/>
                </a:solidFill>
              </a:rPr>
              <a:t>）的</a:t>
            </a:r>
            <a:r>
              <a:rPr lang="zh-CN" altLang="en-US" b="1" dirty="0">
                <a:solidFill>
                  <a:schemeClr val="bg1"/>
                </a:solidFill>
              </a:rPr>
              <a:t>一种语言。</a:t>
            </a:r>
            <a:r>
              <a:rPr lang="en-US" altLang="zh-CN" b="1" dirty="0">
                <a:solidFill>
                  <a:schemeClr val="bg1"/>
                </a:solidFill>
              </a:rPr>
              <a:t>UML</a:t>
            </a:r>
            <a:r>
              <a:rPr lang="zh-CN" altLang="en-US" b="1" dirty="0" smtClean="0">
                <a:solidFill>
                  <a:schemeClr val="bg1"/>
                </a:solidFill>
              </a:rPr>
              <a:t>为面向对象开发</a:t>
            </a:r>
            <a:r>
              <a:rPr lang="zh-CN" altLang="en-US" b="1" dirty="0">
                <a:solidFill>
                  <a:schemeClr val="bg1"/>
                </a:solidFill>
              </a:rPr>
              <a:t>系统的产品进行说明、可视化、和编制文档的一种标准语言。</a:t>
            </a:r>
            <a:endParaRPr lang="zh-CN" altLang="en-US" b="1" dirty="0">
              <a:solidFill>
                <a:schemeClr val="bg1"/>
              </a:solidFill>
              <a:latin typeface="方正兰亭黑简体" panose="02000000000000000000" pitchFamily="2" charset="-122"/>
            </a:endParaRPr>
          </a:p>
        </p:txBody>
      </p:sp>
      <p:cxnSp>
        <p:nvCxnSpPr>
          <p:cNvPr id="18441" name="直接连接符 13"/>
          <p:cNvCxnSpPr/>
          <p:nvPr/>
        </p:nvCxnSpPr>
        <p:spPr>
          <a:xfrm>
            <a:off x="7018338" y="6710363"/>
            <a:ext cx="4992687" cy="0"/>
          </a:xfrm>
          <a:prstGeom prst="line">
            <a:avLst/>
          </a:prstGeom>
          <a:ln w="6350" cap="flat" cmpd="sng">
            <a:solidFill>
              <a:schemeClr val="accent1"/>
            </a:solidFill>
            <a:prstDash val="solid"/>
            <a:headEnd type="none" w="med" len="med"/>
            <a:tailEnd type="none" w="med" len="med"/>
          </a:ln>
        </p:spPr>
      </p:cxnSp>
      <p:cxnSp>
        <p:nvCxnSpPr>
          <p:cNvPr id="18442" name="直接连接符 14"/>
          <p:cNvCxnSpPr/>
          <p:nvPr/>
        </p:nvCxnSpPr>
        <p:spPr>
          <a:xfrm flipV="1">
            <a:off x="12011025" y="2293938"/>
            <a:ext cx="0" cy="4432300"/>
          </a:xfrm>
          <a:prstGeom prst="line">
            <a:avLst/>
          </a:prstGeom>
          <a:ln w="6350" cap="flat" cmpd="sng">
            <a:solidFill>
              <a:schemeClr val="accent1"/>
            </a:solidFill>
            <a:prstDash val="solid"/>
            <a:headEnd type="none" w="med" len="med"/>
            <a:tailEnd type="none" w="med" len="med"/>
          </a:ln>
        </p:spPr>
      </p:cxnSp>
      <p:sp>
        <p:nvSpPr>
          <p:cNvPr id="18443" name="矩形 22"/>
          <p:cNvSpPr/>
          <p:nvPr/>
        </p:nvSpPr>
        <p:spPr>
          <a:xfrm>
            <a:off x="10112375" y="5254625"/>
            <a:ext cx="1331913" cy="498475"/>
          </a:xfrm>
          <a:prstGeom prst="rect">
            <a:avLst/>
          </a:prstGeom>
          <a:noFill/>
          <a:ln w="22225" cap="flat" cmpd="sng">
            <a:solidFill>
              <a:schemeClr val="bg1"/>
            </a:solidFill>
            <a:prstDash val="solid"/>
            <a:miter/>
            <a:headEnd type="none" w="med" len="med"/>
            <a:tailEnd type="none" w="med" len="med"/>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solidFill>
                <a:srgbClr val="FFFFFF"/>
              </a:solidFill>
            </a:endParaRPr>
          </a:p>
        </p:txBody>
      </p:sp>
      <p:sp>
        <p:nvSpPr>
          <p:cNvPr id="18444" name="标题 1"/>
          <p:cNvSpPr txBox="1"/>
          <p:nvPr/>
        </p:nvSpPr>
        <p:spPr>
          <a:xfrm>
            <a:off x="10209213" y="5314950"/>
            <a:ext cx="763587" cy="384175"/>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en-US" altLang="zh-CN" sz="2000" dirty="0">
                <a:solidFill>
                  <a:schemeClr val="bg1"/>
                </a:solidFill>
              </a:rPr>
              <a:t>NEXT</a:t>
            </a:r>
          </a:p>
        </p:txBody>
      </p:sp>
      <p:pic>
        <p:nvPicPr>
          <p:cNvPr id="18445" name="组合 25"/>
          <p:cNvPicPr/>
          <p:nvPr/>
        </p:nvPicPr>
        <p:blipFill>
          <a:blip r:embed="rId2"/>
          <a:stretch>
            <a:fillRect/>
          </a:stretch>
        </p:blipFill>
        <p:spPr>
          <a:xfrm>
            <a:off x="11033125" y="5389563"/>
            <a:ext cx="207963" cy="212725"/>
          </a:xfrm>
          <a:prstGeom prst="rect">
            <a:avLst/>
          </a:prstGeom>
          <a:noFill/>
          <a:ln w="9525">
            <a:noFill/>
          </a:ln>
        </p:spPr>
      </p:pic>
      <p:sp>
        <p:nvSpPr>
          <p:cNvPr id="18446" name="等腰三角形 41"/>
          <p:cNvSpPr/>
          <p:nvPr/>
        </p:nvSpPr>
        <p:spPr>
          <a:xfrm>
            <a:off x="3162300" y="3827463"/>
            <a:ext cx="1095375" cy="927100"/>
          </a:xfrm>
          <a:prstGeom prst="triangle">
            <a:avLst>
              <a:gd name="adj" fmla="val 50000"/>
            </a:avLst>
          </a:prstGeom>
          <a:solidFill>
            <a:srgbClr val="85A951">
              <a:alpha val="81960"/>
            </a:srgbClr>
          </a:solidFill>
          <a:ln w="9525">
            <a:noFill/>
          </a:ln>
          <a:effectLst>
            <a:outerShdw sy="23000" kx="-1031184" algn="bl" rotWithShape="0">
              <a:srgbClr val="000000">
                <a:alpha val="18999"/>
              </a:srgbClr>
            </a:outerShdw>
          </a:effectLst>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8447" name="等腰三角形 42"/>
          <p:cNvSpPr/>
          <p:nvPr/>
        </p:nvSpPr>
        <p:spPr>
          <a:xfrm>
            <a:off x="2895600" y="4360863"/>
            <a:ext cx="625475" cy="528637"/>
          </a:xfrm>
          <a:prstGeom prst="triangle">
            <a:avLst>
              <a:gd name="adj" fmla="val 50000"/>
            </a:avLst>
          </a:prstGeom>
          <a:solidFill>
            <a:srgbClr val="85A951">
              <a:alpha val="81960"/>
            </a:srgbClr>
          </a:solidFill>
          <a:ln w="9525">
            <a:noFill/>
          </a:ln>
          <a:effectLst>
            <a:outerShdw sy="23000" kx="-1031184" algn="bl" rotWithShape="0">
              <a:srgbClr val="000000">
                <a:alpha val="18999"/>
              </a:srgbClr>
            </a:outerShdw>
          </a:effectLst>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8448" name="等腰三角形 47"/>
          <p:cNvSpPr/>
          <p:nvPr/>
        </p:nvSpPr>
        <p:spPr>
          <a:xfrm>
            <a:off x="3460750" y="2151063"/>
            <a:ext cx="477838" cy="403225"/>
          </a:xfrm>
          <a:prstGeom prst="triangle">
            <a:avLst>
              <a:gd name="adj" fmla="val 50000"/>
            </a:avLst>
          </a:prstGeom>
          <a:solidFill>
            <a:srgbClr val="85A951">
              <a:alpha val="78822"/>
            </a:srgbClr>
          </a:solidFill>
          <a:ln w="9525">
            <a:noFill/>
          </a:ln>
          <a:effectLst>
            <a:outerShdw sy="23000" kx="-1031184" algn="bl" rotWithShape="0">
              <a:srgbClr val="000000">
                <a:alpha val="18999"/>
              </a:srgbClr>
            </a:outerShdw>
          </a:effectLst>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8449" name="等腰三角形 48"/>
          <p:cNvSpPr/>
          <p:nvPr/>
        </p:nvSpPr>
        <p:spPr>
          <a:xfrm>
            <a:off x="3359150" y="2124075"/>
            <a:ext cx="341313" cy="288925"/>
          </a:xfrm>
          <a:prstGeom prst="triangle">
            <a:avLst>
              <a:gd name="adj" fmla="val 50000"/>
            </a:avLst>
          </a:prstGeom>
          <a:solidFill>
            <a:srgbClr val="85A951">
              <a:alpha val="78822"/>
            </a:srgbClr>
          </a:solidFill>
          <a:ln w="9525">
            <a:noFill/>
          </a:ln>
          <a:effectLst>
            <a:outerShdw sy="23000" kx="-1031184" algn="bl" rotWithShape="0">
              <a:srgbClr val="000000">
                <a:alpha val="18999"/>
              </a:srgbClr>
            </a:outerShdw>
          </a:effectLst>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8450" name="Freeform 13"/>
          <p:cNvSpPr>
            <a:spLocks noEditPoints="1"/>
          </p:cNvSpPr>
          <p:nvPr/>
        </p:nvSpPr>
        <p:spPr>
          <a:xfrm>
            <a:off x="2027079" y="3036887"/>
            <a:ext cx="836613" cy="784225"/>
          </a:xfrm>
          <a:custGeom>
            <a:avLst/>
            <a:gdLst/>
            <a:ahLst/>
            <a:cxnLst>
              <a:cxn ang="0">
                <a:pos x="2147483646" y="2147483646"/>
              </a:cxn>
              <a:cxn ang="0">
                <a:pos x="2147483646" y="0"/>
              </a:cxn>
              <a:cxn ang="0">
                <a:pos x="0" y="0"/>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0" t="0" r="0" b="0"/>
            <a:pathLst>
              <a:path w="243" h="228">
                <a:moveTo>
                  <a:pt x="243" y="175"/>
                </a:moveTo>
                <a:lnTo>
                  <a:pt x="243" y="0"/>
                </a:lnTo>
                <a:lnTo>
                  <a:pt x="0" y="0"/>
                </a:lnTo>
                <a:lnTo>
                  <a:pt x="0" y="175"/>
                </a:lnTo>
                <a:lnTo>
                  <a:pt x="117" y="175"/>
                </a:lnTo>
                <a:lnTo>
                  <a:pt x="117" y="194"/>
                </a:lnTo>
                <a:lnTo>
                  <a:pt x="71" y="219"/>
                </a:lnTo>
                <a:lnTo>
                  <a:pt x="76" y="228"/>
                </a:lnTo>
                <a:lnTo>
                  <a:pt x="122" y="202"/>
                </a:lnTo>
                <a:lnTo>
                  <a:pt x="168" y="228"/>
                </a:lnTo>
                <a:lnTo>
                  <a:pt x="173" y="219"/>
                </a:lnTo>
                <a:lnTo>
                  <a:pt x="127" y="194"/>
                </a:lnTo>
                <a:lnTo>
                  <a:pt x="127" y="175"/>
                </a:lnTo>
                <a:lnTo>
                  <a:pt x="243" y="175"/>
                </a:lnTo>
                <a:close/>
                <a:moveTo>
                  <a:pt x="10" y="10"/>
                </a:moveTo>
                <a:lnTo>
                  <a:pt x="233" y="10"/>
                </a:lnTo>
                <a:lnTo>
                  <a:pt x="233" y="165"/>
                </a:lnTo>
                <a:lnTo>
                  <a:pt x="10" y="165"/>
                </a:lnTo>
                <a:lnTo>
                  <a:pt x="10" y="10"/>
                </a:lnTo>
                <a:close/>
              </a:path>
            </a:pathLst>
          </a:custGeom>
          <a:solidFill>
            <a:schemeClr val="bg1">
              <a:alpha val="100000"/>
            </a:schemeClr>
          </a:solidFill>
          <a:ln w="9525">
            <a:noFill/>
          </a:ln>
        </p:spPr>
        <p:txBody>
          <a:bodyPr/>
          <a:lstStyle/>
          <a:p>
            <a:endParaRPr lang="zh-CN" altLang="en-US"/>
          </a:p>
        </p:txBody>
      </p:sp>
      <p:sp>
        <p:nvSpPr>
          <p:cNvPr id="18451" name="Freeform 14"/>
          <p:cNvSpPr/>
          <p:nvPr/>
        </p:nvSpPr>
        <p:spPr>
          <a:xfrm>
            <a:off x="2098675" y="3285002"/>
            <a:ext cx="450850" cy="375773"/>
          </a:xfrm>
          <a:custGeom>
            <a:avLst/>
            <a:gdLst/>
            <a:ahLst/>
            <a:cxnLst>
              <a:cxn ang="0">
                <a:pos x="2147483646" y="2147483646"/>
              </a:cxn>
              <a:cxn ang="0">
                <a:pos x="2147483646" y="2147483646"/>
              </a:cxn>
              <a:cxn ang="0">
                <a:pos x="2147483646" y="2147483646"/>
              </a:cxn>
              <a:cxn ang="0">
                <a:pos x="2147483646"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 ang="0">
                <a:pos x="2147483646" y="2147483646"/>
              </a:cxn>
            </a:cxnLst>
            <a:rect l="0" t="0" r="0" b="0"/>
            <a:pathLst>
              <a:path w="131" h="93">
                <a:moveTo>
                  <a:pt x="99" y="73"/>
                </a:moveTo>
                <a:lnTo>
                  <a:pt x="70" y="32"/>
                </a:lnTo>
                <a:lnTo>
                  <a:pt x="51" y="68"/>
                </a:lnTo>
                <a:lnTo>
                  <a:pt x="22" y="8"/>
                </a:lnTo>
                <a:lnTo>
                  <a:pt x="0" y="90"/>
                </a:lnTo>
                <a:lnTo>
                  <a:pt x="10" y="93"/>
                </a:lnTo>
                <a:lnTo>
                  <a:pt x="24" y="34"/>
                </a:lnTo>
                <a:lnTo>
                  <a:pt x="51" y="90"/>
                </a:lnTo>
                <a:lnTo>
                  <a:pt x="73" y="51"/>
                </a:lnTo>
                <a:lnTo>
                  <a:pt x="104" y="93"/>
                </a:lnTo>
                <a:lnTo>
                  <a:pt x="131" y="3"/>
                </a:lnTo>
                <a:lnTo>
                  <a:pt x="121" y="0"/>
                </a:lnTo>
                <a:lnTo>
                  <a:pt x="99" y="73"/>
                </a:lnTo>
                <a:close/>
              </a:path>
            </a:pathLst>
          </a:custGeom>
          <a:solidFill>
            <a:schemeClr val="bg1">
              <a:alpha val="100000"/>
            </a:schemeClr>
          </a:solidFill>
          <a:ln w="9525">
            <a:noFill/>
          </a:ln>
        </p:spPr>
        <p:txBody>
          <a:bodyPr/>
          <a:lstStyle/>
          <a:p>
            <a:endParaRPr lang="zh-CN" altLang="en-US"/>
          </a:p>
        </p:txBody>
      </p:sp>
      <p:sp>
        <p:nvSpPr>
          <p:cNvPr id="18452" name="Freeform 15"/>
          <p:cNvSpPr>
            <a:spLocks noEditPoints="1"/>
          </p:cNvSpPr>
          <p:nvPr/>
        </p:nvSpPr>
        <p:spPr>
          <a:xfrm>
            <a:off x="2597150" y="3416300"/>
            <a:ext cx="203200" cy="201613"/>
          </a:xfrm>
          <a:custGeom>
            <a:avLst/>
            <a:gdLst/>
            <a:ahLst/>
            <a:cxnLst>
              <a:cxn ang="0">
                <a:pos x="2147483646" y="0"/>
              </a:cxn>
              <a:cxn ang="0">
                <a:pos x="0" y="2147483646"/>
              </a:cxn>
              <a:cxn ang="0">
                <a:pos x="2147483646" y="2147483646"/>
              </a:cxn>
              <a:cxn ang="0">
                <a:pos x="2147483646" y="2147483646"/>
              </a:cxn>
              <a:cxn ang="0">
                <a:pos x="2147483646" y="0"/>
              </a:cxn>
              <a:cxn ang="0">
                <a:pos x="2147483646" y="2147483646"/>
              </a:cxn>
              <a:cxn ang="0">
                <a:pos x="2147483646" y="2147483646"/>
              </a:cxn>
              <a:cxn ang="0">
                <a:pos x="2147483646" y="2147483646"/>
              </a:cxn>
              <a:cxn ang="0">
                <a:pos x="2147483646" y="2147483646"/>
              </a:cxn>
              <a:cxn ang="0">
                <a:pos x="2147483646" y="2147483646"/>
              </a:cxn>
            </a:cxnLst>
            <a:rect l="0" t="0" r="0" b="0"/>
            <a:pathLst>
              <a:path w="24" h="24">
                <a:moveTo>
                  <a:pt x="12" y="0"/>
                </a:moveTo>
                <a:cubicBezTo>
                  <a:pt x="5" y="0"/>
                  <a:pt x="0" y="5"/>
                  <a:pt x="0" y="12"/>
                </a:cubicBezTo>
                <a:cubicBezTo>
                  <a:pt x="0" y="18"/>
                  <a:pt x="5" y="24"/>
                  <a:pt x="12" y="24"/>
                </a:cubicBezTo>
                <a:cubicBezTo>
                  <a:pt x="18" y="24"/>
                  <a:pt x="24" y="18"/>
                  <a:pt x="24" y="12"/>
                </a:cubicBezTo>
                <a:cubicBezTo>
                  <a:pt x="24" y="5"/>
                  <a:pt x="18" y="0"/>
                  <a:pt x="12" y="0"/>
                </a:cubicBezTo>
                <a:close/>
                <a:moveTo>
                  <a:pt x="12" y="20"/>
                </a:moveTo>
                <a:cubicBezTo>
                  <a:pt x="7" y="20"/>
                  <a:pt x="4" y="16"/>
                  <a:pt x="4" y="12"/>
                </a:cubicBezTo>
                <a:cubicBezTo>
                  <a:pt x="4" y="7"/>
                  <a:pt x="7" y="4"/>
                  <a:pt x="12" y="4"/>
                </a:cubicBezTo>
                <a:cubicBezTo>
                  <a:pt x="16" y="4"/>
                  <a:pt x="20" y="7"/>
                  <a:pt x="20" y="12"/>
                </a:cubicBezTo>
                <a:cubicBezTo>
                  <a:pt x="20" y="16"/>
                  <a:pt x="16" y="20"/>
                  <a:pt x="12" y="20"/>
                </a:cubicBezTo>
                <a:close/>
              </a:path>
            </a:pathLst>
          </a:custGeom>
          <a:solidFill>
            <a:schemeClr val="bg1">
              <a:alpha val="100000"/>
            </a:schemeClr>
          </a:solidFill>
          <a:ln w="9525">
            <a:noFill/>
          </a:ln>
        </p:spPr>
        <p:txBody>
          <a:bodyPr/>
          <a:lstStyle/>
          <a:p>
            <a:endParaRPr lang="zh-CN" altLang="en-US"/>
          </a:p>
        </p:txBody>
      </p:sp>
      <p:sp>
        <p:nvSpPr>
          <p:cNvPr id="18453" name="标题 1"/>
          <p:cNvSpPr txBox="1"/>
          <p:nvPr/>
        </p:nvSpPr>
        <p:spPr>
          <a:xfrm>
            <a:off x="1367314" y="4078339"/>
            <a:ext cx="2093436" cy="384175"/>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zh-CN" altLang="en-US" dirty="0" smtClean="0">
                <a:solidFill>
                  <a:schemeClr val="bg1"/>
                </a:solidFill>
              </a:rPr>
              <a:t>什么是</a:t>
            </a:r>
            <a:r>
              <a:rPr lang="en-US" altLang="zh-CN" dirty="0" smtClean="0">
                <a:solidFill>
                  <a:schemeClr val="bg1"/>
                </a:solidFill>
              </a:rPr>
              <a:t>UML</a:t>
            </a:r>
            <a:r>
              <a:rPr lang="zh-CN" altLang="en-US" dirty="0" smtClean="0">
                <a:solidFill>
                  <a:schemeClr val="bg1"/>
                </a:solidFill>
              </a:rPr>
              <a:t>？</a:t>
            </a:r>
            <a:endParaRPr lang="en-US" altLang="zh-CN" dirty="0" smtClean="0">
              <a:solidFill>
                <a:schemeClr val="bg1"/>
              </a:solidFill>
            </a:endParaRPr>
          </a:p>
          <a:p>
            <a:pPr marL="0" lvl="0" indent="0" eaLnBrk="1" hangingPunct="1">
              <a:spcBef>
                <a:spcPct val="0"/>
              </a:spcBef>
              <a:buNone/>
            </a:pPr>
            <a:r>
              <a:rPr lang="zh-CN" altLang="en-US" sz="2000" dirty="0" smtClean="0">
                <a:solidFill>
                  <a:schemeClr val="bg1"/>
                </a:solidFill>
              </a:rPr>
              <a:t>    </a:t>
            </a:r>
            <a:r>
              <a:rPr lang="en-US" altLang="zh-CN" sz="2000" dirty="0" smtClean="0">
                <a:solidFill>
                  <a:schemeClr val="bg1"/>
                </a:solidFill>
              </a:rPr>
              <a:t>What</a:t>
            </a:r>
            <a:r>
              <a:rPr lang="zh-CN" altLang="en-US" sz="2000" dirty="0" smtClean="0">
                <a:solidFill>
                  <a:schemeClr val="bg1"/>
                </a:solidFill>
              </a:rPr>
              <a:t> </a:t>
            </a:r>
            <a:r>
              <a:rPr lang="en-US" altLang="zh-CN" sz="2000" dirty="0" smtClean="0">
                <a:solidFill>
                  <a:schemeClr val="bg1"/>
                </a:solidFill>
              </a:rPr>
              <a:t>is</a:t>
            </a:r>
            <a:r>
              <a:rPr lang="zh-CN" altLang="en-US" sz="2000" dirty="0" smtClean="0">
                <a:solidFill>
                  <a:schemeClr val="bg1"/>
                </a:solidFill>
              </a:rPr>
              <a:t> </a:t>
            </a:r>
            <a:r>
              <a:rPr lang="en-US" altLang="zh-CN" sz="2000" dirty="0" smtClean="0">
                <a:solidFill>
                  <a:schemeClr val="bg1"/>
                </a:solidFill>
              </a:rPr>
              <a:t>UML</a:t>
            </a:r>
            <a:r>
              <a:rPr lang="zh-CN" altLang="en-US" sz="2000" dirty="0" smtClean="0">
                <a:solidFill>
                  <a:schemeClr val="bg1"/>
                </a:solidFill>
              </a:rPr>
              <a:t>？</a:t>
            </a:r>
            <a:endParaRPr lang="en-US" altLang="zh-CN" sz="2000" dirty="0">
              <a:solidFill>
                <a:schemeClr val="bg1"/>
              </a:solidFill>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等腰三角形 1"/>
          <p:cNvSpPr/>
          <p:nvPr/>
        </p:nvSpPr>
        <p:spPr>
          <a:xfrm rot="-2082993" flipV="1">
            <a:off x="7085013" y="1604963"/>
            <a:ext cx="850900" cy="722312"/>
          </a:xfrm>
          <a:prstGeom prst="triangle">
            <a:avLst>
              <a:gd name="adj" fmla="val 50000"/>
            </a:avLst>
          </a:prstGeom>
          <a:solidFill>
            <a:srgbClr val="A8C381">
              <a:alpha val="85881"/>
            </a:srgb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9459" name="等腰三角形 2"/>
          <p:cNvSpPr/>
          <p:nvPr/>
        </p:nvSpPr>
        <p:spPr>
          <a:xfrm rot="-710266" flipV="1">
            <a:off x="7170738" y="1290638"/>
            <a:ext cx="555625" cy="469900"/>
          </a:xfrm>
          <a:prstGeom prst="triangle">
            <a:avLst>
              <a:gd name="adj" fmla="val 57051"/>
            </a:avLst>
          </a:prstGeom>
          <a:solidFill>
            <a:srgbClr val="A8C381">
              <a:alpha val="85881"/>
            </a:srgb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9460" name="任意多边形 3"/>
          <p:cNvSpPr/>
          <p:nvPr/>
        </p:nvSpPr>
        <p:spPr>
          <a:xfrm>
            <a:off x="7123113" y="1477963"/>
            <a:ext cx="2622550" cy="2646362"/>
          </a:xfrm>
          <a:custGeom>
            <a:avLst/>
            <a:gdLst/>
            <a:ahLst/>
            <a:cxnLst>
              <a:cxn ang="0">
                <a:pos x="2505716" y="0"/>
              </a:cxn>
              <a:cxn ang="0">
                <a:pos x="6219322" y="6259807"/>
              </a:cxn>
              <a:cxn ang="0">
                <a:pos x="1188068" y="6259807"/>
              </a:cxn>
              <a:cxn ang="0">
                <a:pos x="0" y="4223736"/>
              </a:cxn>
              <a:cxn ang="0">
                <a:pos x="2505716" y="0"/>
              </a:cxn>
            </a:cxnLst>
            <a:rect l="0" t="0" r="0" b="0"/>
            <a:pathLst>
              <a:path w="2318193" h="2340094">
                <a:moveTo>
                  <a:pt x="933982" y="0"/>
                </a:moveTo>
                <a:lnTo>
                  <a:pt x="2318193" y="2340094"/>
                </a:lnTo>
                <a:lnTo>
                  <a:pt x="442841" y="2340094"/>
                </a:lnTo>
                <a:lnTo>
                  <a:pt x="0" y="1578954"/>
                </a:lnTo>
                <a:lnTo>
                  <a:pt x="933982" y="0"/>
                </a:lnTo>
                <a:close/>
              </a:path>
            </a:pathLst>
          </a:custGeom>
          <a:noFill/>
          <a:ln w="12700" cap="flat" cmpd="sng">
            <a:solidFill>
              <a:schemeClr val="bg1">
                <a:alpha val="100000"/>
              </a:schemeClr>
            </a:solidFill>
            <a:prstDash val="sysDash"/>
            <a:round/>
            <a:headEnd type="none" w="med" len="med"/>
            <a:tailEnd type="none" w="med" len="med"/>
          </a:ln>
        </p:spPr>
        <p:txBody>
          <a:bodyPr/>
          <a:lstStyle/>
          <a:p>
            <a:endParaRPr lang="zh-CN" altLang="en-US"/>
          </a:p>
        </p:txBody>
      </p:sp>
      <p:sp>
        <p:nvSpPr>
          <p:cNvPr id="19461" name="任意多边形 4"/>
          <p:cNvSpPr/>
          <p:nvPr/>
        </p:nvSpPr>
        <p:spPr>
          <a:xfrm>
            <a:off x="7243763" y="1724025"/>
            <a:ext cx="2317750" cy="2339975"/>
          </a:xfrm>
          <a:custGeom>
            <a:avLst/>
            <a:gdLst/>
            <a:ahLst/>
            <a:cxnLst>
              <a:cxn ang="0">
                <a:pos x="932558" y="0"/>
              </a:cxn>
              <a:cxn ang="0">
                <a:pos x="2314651" y="2339142"/>
              </a:cxn>
              <a:cxn ang="0">
                <a:pos x="442161" y="2339142"/>
              </a:cxn>
              <a:cxn ang="0">
                <a:pos x="0" y="1578314"/>
              </a:cxn>
              <a:cxn ang="0">
                <a:pos x="932558" y="0"/>
              </a:cxn>
            </a:cxnLst>
            <a:rect l="0" t="0" r="0" b="0"/>
            <a:pathLst>
              <a:path w="2318193" h="2340094">
                <a:moveTo>
                  <a:pt x="933982" y="0"/>
                </a:moveTo>
                <a:lnTo>
                  <a:pt x="2318193" y="2340094"/>
                </a:lnTo>
                <a:lnTo>
                  <a:pt x="442841" y="2340094"/>
                </a:lnTo>
                <a:lnTo>
                  <a:pt x="0" y="1578954"/>
                </a:lnTo>
                <a:lnTo>
                  <a:pt x="933982" y="0"/>
                </a:lnTo>
                <a:close/>
              </a:path>
            </a:pathLst>
          </a:custGeom>
          <a:solidFill>
            <a:srgbClr val="85A951">
              <a:alpha val="70195"/>
            </a:srgbClr>
          </a:solidFill>
          <a:ln w="9525">
            <a:noFill/>
          </a:ln>
          <a:effectLst>
            <a:outerShdw sy="23000" kx="-1031184" algn="bl" rotWithShape="0">
              <a:srgbClr val="000000">
                <a:alpha val="18999"/>
              </a:srgbClr>
            </a:outerShdw>
          </a:effectLst>
        </p:spPr>
        <p:txBody>
          <a:bodyPr/>
          <a:lstStyle/>
          <a:p>
            <a:endParaRPr lang="zh-CN" altLang="en-US"/>
          </a:p>
        </p:txBody>
      </p:sp>
      <p:sp>
        <p:nvSpPr>
          <p:cNvPr id="19462" name="文本框 34"/>
          <p:cNvSpPr txBox="1"/>
          <p:nvPr/>
        </p:nvSpPr>
        <p:spPr>
          <a:xfrm>
            <a:off x="7595790" y="2055419"/>
            <a:ext cx="1421608" cy="954107"/>
          </a:xfrm>
          <a:prstGeom prst="rect">
            <a:avLst/>
          </a:prstGeom>
          <a:noFill/>
          <a:ln w="9525">
            <a:noFill/>
          </a:ln>
        </p:spPr>
        <p:txBody>
          <a:bodyPr wrap="squar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r>
              <a:rPr lang="en-US" altLang="zh-CN" b="1" dirty="0" smtClean="0">
                <a:solidFill>
                  <a:schemeClr val="bg1"/>
                </a:solidFill>
                <a:latin typeface="方正兰亭黑简体" panose="02000000000000000000" pitchFamily="2" charset="-122"/>
              </a:rPr>
              <a:t>Power</a:t>
            </a:r>
          </a:p>
          <a:p>
            <a:pPr marL="0" lvl="0" indent="0" eaLnBrk="1" hangingPunct="1">
              <a:lnSpc>
                <a:spcPct val="100000"/>
              </a:lnSpc>
              <a:spcBef>
                <a:spcPct val="0"/>
              </a:spcBef>
              <a:buNone/>
            </a:pPr>
            <a:r>
              <a:rPr lang="en-US" altLang="zh-CN" b="1" dirty="0" smtClean="0">
                <a:solidFill>
                  <a:schemeClr val="bg1"/>
                </a:solidFill>
                <a:latin typeface="方正兰亭黑简体" panose="02000000000000000000" pitchFamily="2" charset="-122"/>
              </a:rPr>
              <a:t>Design</a:t>
            </a:r>
            <a:endParaRPr lang="zh-CN" altLang="en-US" b="1" dirty="0">
              <a:solidFill>
                <a:schemeClr val="bg1"/>
              </a:solidFill>
              <a:latin typeface="方正兰亭黑简体" panose="02000000000000000000" pitchFamily="2" charset="-122"/>
            </a:endParaRPr>
          </a:p>
        </p:txBody>
      </p:sp>
      <p:sp>
        <p:nvSpPr>
          <p:cNvPr id="19464" name="矩形 106"/>
          <p:cNvSpPr/>
          <p:nvPr/>
        </p:nvSpPr>
        <p:spPr>
          <a:xfrm>
            <a:off x="7294673" y="2934395"/>
            <a:ext cx="1952406" cy="1077218"/>
          </a:xfrm>
          <a:prstGeom prst="rect">
            <a:avLst/>
          </a:prstGeom>
          <a:noFill/>
          <a:ln w="9525">
            <a:noFill/>
          </a:ln>
        </p:spPr>
        <p:txBody>
          <a:bodyPr wrap="squar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r>
              <a:rPr lang="en-US" altLang="zh-CN" sz="1600" dirty="0" smtClean="0">
                <a:solidFill>
                  <a:schemeClr val="bg1"/>
                </a:solidFill>
              </a:rPr>
              <a:t>Power</a:t>
            </a:r>
            <a:r>
              <a:rPr lang="zh-CN" altLang="en-US" sz="1600" dirty="0" smtClean="0">
                <a:solidFill>
                  <a:schemeClr val="bg1"/>
                </a:solidFill>
              </a:rPr>
              <a:t> </a:t>
            </a:r>
            <a:r>
              <a:rPr lang="en-US" altLang="zh-CN" sz="1600" dirty="0" smtClean="0">
                <a:solidFill>
                  <a:schemeClr val="bg1"/>
                </a:solidFill>
              </a:rPr>
              <a:t>Design</a:t>
            </a:r>
            <a:r>
              <a:rPr lang="zh-CN" altLang="en-US" sz="1600" dirty="0" smtClean="0">
                <a:solidFill>
                  <a:schemeClr val="bg1"/>
                </a:solidFill>
              </a:rPr>
              <a:t>原来</a:t>
            </a:r>
            <a:r>
              <a:rPr lang="zh-CN" altLang="en-US" sz="1600" dirty="0">
                <a:solidFill>
                  <a:schemeClr val="bg1"/>
                </a:solidFill>
              </a:rPr>
              <a:t>是对数据库建模而发展起来的一种数据库建模工具</a:t>
            </a:r>
            <a:endParaRPr lang="en-US" altLang="x-none" sz="1600" dirty="0">
              <a:solidFill>
                <a:schemeClr val="bg1"/>
              </a:solidFill>
            </a:endParaRPr>
          </a:p>
        </p:txBody>
      </p:sp>
      <p:sp>
        <p:nvSpPr>
          <p:cNvPr id="19465" name="等腰三角形 8"/>
          <p:cNvSpPr/>
          <p:nvPr/>
        </p:nvSpPr>
        <p:spPr>
          <a:xfrm>
            <a:off x="1447800" y="2201863"/>
            <a:ext cx="3055938" cy="2686050"/>
          </a:xfrm>
          <a:prstGeom prst="triangle">
            <a:avLst>
              <a:gd name="adj" fmla="val 51014"/>
            </a:avLst>
          </a:prstGeom>
          <a:solidFill>
            <a:srgbClr val="85A951">
              <a:alpha val="72156"/>
            </a:srgb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9466" name="文本框 34"/>
          <p:cNvSpPr txBox="1"/>
          <p:nvPr/>
        </p:nvSpPr>
        <p:spPr>
          <a:xfrm>
            <a:off x="2433638" y="3205163"/>
            <a:ext cx="1200150" cy="584200"/>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r>
              <a:rPr lang="en-US" altLang="zh-CN" sz="3200" b="1" dirty="0" smtClean="0">
                <a:solidFill>
                  <a:schemeClr val="bg1"/>
                </a:solidFill>
                <a:latin typeface="方正兰亭黑简体" panose="02000000000000000000" pitchFamily="2" charset="-122"/>
              </a:rPr>
              <a:t>Visio</a:t>
            </a:r>
            <a:endParaRPr lang="zh-CN" altLang="en-US" sz="3200" b="1" dirty="0">
              <a:solidFill>
                <a:schemeClr val="bg1"/>
              </a:solidFill>
              <a:latin typeface="方正兰亭黑简体" panose="02000000000000000000" pitchFamily="2" charset="-122"/>
            </a:endParaRPr>
          </a:p>
        </p:txBody>
      </p:sp>
      <p:sp>
        <p:nvSpPr>
          <p:cNvPr id="19468" name="矩形 112"/>
          <p:cNvSpPr/>
          <p:nvPr/>
        </p:nvSpPr>
        <p:spPr>
          <a:xfrm>
            <a:off x="1835237" y="3789363"/>
            <a:ext cx="2240434" cy="1077218"/>
          </a:xfrm>
          <a:prstGeom prst="rect">
            <a:avLst/>
          </a:prstGeom>
          <a:noFill/>
          <a:ln w="9525">
            <a:noFill/>
          </a:ln>
        </p:spPr>
        <p:txBody>
          <a:bodyPr wrap="squar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r>
              <a:rPr lang="en-US" altLang="zh-CN" sz="1600" dirty="0">
                <a:solidFill>
                  <a:schemeClr val="bg1"/>
                </a:solidFill>
              </a:rPr>
              <a:t>Visio </a:t>
            </a:r>
            <a:r>
              <a:rPr lang="zh-CN" altLang="en-US" sz="1600" dirty="0">
                <a:solidFill>
                  <a:schemeClr val="bg1"/>
                </a:solidFill>
              </a:rPr>
              <a:t>原来仅仅是一种画图</a:t>
            </a:r>
            <a:r>
              <a:rPr lang="zh-CN" altLang="en-US" sz="1600" dirty="0" smtClean="0">
                <a:solidFill>
                  <a:schemeClr val="bg1"/>
                </a:solidFill>
              </a:rPr>
              <a:t>工具</a:t>
            </a:r>
            <a:r>
              <a:rPr lang="zh-CN" altLang="en-US" sz="1600" dirty="0">
                <a:solidFill>
                  <a:schemeClr val="bg1"/>
                </a:solidFill>
              </a:rPr>
              <a:t>到</a:t>
            </a:r>
            <a:r>
              <a:rPr lang="en-US" altLang="zh-CN" sz="1600" dirty="0">
                <a:solidFill>
                  <a:schemeClr val="bg1"/>
                </a:solidFill>
              </a:rPr>
              <a:t>VISIO2000</a:t>
            </a:r>
            <a:r>
              <a:rPr lang="zh-CN" altLang="en-US" sz="1600" dirty="0">
                <a:solidFill>
                  <a:schemeClr val="bg1"/>
                </a:solidFill>
              </a:rPr>
              <a:t>才开始引进软件分析设计功能</a:t>
            </a:r>
            <a:endParaRPr lang="en-US" altLang="zh-CN" sz="1600" dirty="0">
              <a:solidFill>
                <a:schemeClr val="bg1"/>
              </a:solidFill>
            </a:endParaRPr>
          </a:p>
        </p:txBody>
      </p:sp>
      <p:grpSp>
        <p:nvGrpSpPr>
          <p:cNvPr id="19469" name="组合 2"/>
          <p:cNvGrpSpPr/>
          <p:nvPr/>
        </p:nvGrpSpPr>
        <p:grpSpPr>
          <a:xfrm>
            <a:off x="3624263" y="615950"/>
            <a:ext cx="2544762" cy="2216150"/>
            <a:chOff x="0" y="0"/>
            <a:chExt cx="2544763" cy="2216150"/>
          </a:xfrm>
        </p:grpSpPr>
        <p:sp>
          <p:nvSpPr>
            <p:cNvPr id="19488" name="等腰三角形 13"/>
            <p:cNvSpPr/>
            <p:nvPr/>
          </p:nvSpPr>
          <p:spPr>
            <a:xfrm>
              <a:off x="0" y="0"/>
              <a:ext cx="2544763" cy="2216150"/>
            </a:xfrm>
            <a:prstGeom prst="triangle">
              <a:avLst>
                <a:gd name="adj" fmla="val 50000"/>
              </a:avLst>
            </a:prstGeom>
            <a:solidFill>
              <a:srgbClr val="A8C381">
                <a:alpha val="72940"/>
              </a:srgb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9489" name="等腰三角形 14"/>
            <p:cNvSpPr/>
            <p:nvPr/>
          </p:nvSpPr>
          <p:spPr>
            <a:xfrm>
              <a:off x="114300" y="127000"/>
              <a:ext cx="2289176" cy="1995488"/>
            </a:xfrm>
            <a:prstGeom prst="triangle">
              <a:avLst>
                <a:gd name="adj" fmla="val 50000"/>
              </a:avLst>
            </a:prstGeom>
            <a:noFill/>
            <a:ln w="12700" cap="flat" cmpd="sng">
              <a:solidFill>
                <a:schemeClr val="bg1">
                  <a:alpha val="56078"/>
                </a:schemeClr>
              </a:solidFill>
              <a:prstDash val="solid"/>
              <a:miter/>
              <a:headEnd type="none" w="med" len="med"/>
              <a:tailEnd type="none" w="med" len="med"/>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grpSp>
      <p:grpSp>
        <p:nvGrpSpPr>
          <p:cNvPr id="19470" name="组合 1"/>
          <p:cNvGrpSpPr/>
          <p:nvPr/>
        </p:nvGrpSpPr>
        <p:grpSpPr>
          <a:xfrm>
            <a:off x="3926682" y="1583763"/>
            <a:ext cx="2012155" cy="1152259"/>
            <a:chOff x="-283462" y="181948"/>
            <a:chExt cx="2012823" cy="1151925"/>
          </a:xfrm>
        </p:grpSpPr>
        <p:grpSp>
          <p:nvGrpSpPr>
            <p:cNvPr id="19484" name="组合 120"/>
            <p:cNvGrpSpPr/>
            <p:nvPr/>
          </p:nvGrpSpPr>
          <p:grpSpPr>
            <a:xfrm>
              <a:off x="-283462" y="181948"/>
              <a:ext cx="2012823" cy="1151925"/>
              <a:chOff x="-283601" y="181876"/>
              <a:chExt cx="2013814" cy="1151468"/>
            </a:xfrm>
          </p:grpSpPr>
          <p:sp>
            <p:nvSpPr>
              <p:cNvPr id="19486" name="文本框 34"/>
              <p:cNvSpPr txBox="1"/>
              <p:nvPr/>
            </p:nvSpPr>
            <p:spPr>
              <a:xfrm>
                <a:off x="44487" y="181876"/>
                <a:ext cx="1560210" cy="399775"/>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r>
                  <a:rPr lang="en-US" altLang="zh-CN" sz="2000" dirty="0" smtClean="0">
                    <a:solidFill>
                      <a:schemeClr val="bg1"/>
                    </a:solidFill>
                    <a:latin typeface="方正兰亭黑简体" panose="02000000000000000000" pitchFamily="2" charset="-122"/>
                  </a:rPr>
                  <a:t>UML</a:t>
                </a:r>
                <a:r>
                  <a:rPr lang="zh-CN" altLang="en-US" sz="2000" dirty="0" smtClean="0">
                    <a:solidFill>
                      <a:schemeClr val="bg1"/>
                    </a:solidFill>
                    <a:latin typeface="方正兰亭黑简体" panose="02000000000000000000" pitchFamily="2" charset="-122"/>
                  </a:rPr>
                  <a:t> </a:t>
                </a:r>
                <a:r>
                  <a:rPr lang="en-US" altLang="zh-CN" sz="2000" dirty="0" smtClean="0">
                    <a:solidFill>
                      <a:schemeClr val="bg1"/>
                    </a:solidFill>
                    <a:latin typeface="方正兰亭黑简体" panose="02000000000000000000" pitchFamily="2" charset="-122"/>
                  </a:rPr>
                  <a:t>Tools</a:t>
                </a:r>
                <a:endParaRPr lang="zh-CN" altLang="en-US" sz="2000" dirty="0">
                  <a:solidFill>
                    <a:schemeClr val="bg1"/>
                  </a:solidFill>
                  <a:latin typeface="方正兰亭黑简体" panose="02000000000000000000" pitchFamily="2" charset="-122"/>
                </a:endParaRPr>
              </a:p>
            </p:txBody>
          </p:sp>
          <p:sp>
            <p:nvSpPr>
              <p:cNvPr id="19487" name="矩形 119"/>
              <p:cNvSpPr/>
              <p:nvPr/>
            </p:nvSpPr>
            <p:spPr>
              <a:xfrm>
                <a:off x="-283601" y="810483"/>
                <a:ext cx="2013814" cy="522861"/>
              </a:xfrm>
              <a:prstGeom prst="rect">
                <a:avLst/>
              </a:prstGeom>
              <a:noFill/>
              <a:ln w="9525">
                <a:noFill/>
              </a:ln>
            </p:spPr>
            <p:txBody>
              <a:bodyPr wrap="squar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r>
                  <a:rPr lang="zh-CN" altLang="en-US" dirty="0">
                    <a:solidFill>
                      <a:schemeClr val="bg1"/>
                    </a:solidFill>
                  </a:rPr>
                  <a:t>［</a:t>
                </a:r>
                <a:r>
                  <a:rPr lang="en-US" altLang="zh-CN" dirty="0" smtClean="0">
                    <a:solidFill>
                      <a:schemeClr val="bg1"/>
                    </a:solidFill>
                  </a:rPr>
                  <a:t>UML</a:t>
                </a:r>
                <a:r>
                  <a:rPr lang="zh-CN" altLang="en-US" dirty="0" smtClean="0">
                    <a:solidFill>
                      <a:schemeClr val="bg1"/>
                    </a:solidFill>
                  </a:rPr>
                  <a:t>工具］</a:t>
                </a:r>
                <a:endParaRPr lang="en-US" altLang="x-none" dirty="0">
                  <a:solidFill>
                    <a:schemeClr val="bg1"/>
                  </a:solidFill>
                </a:endParaRPr>
              </a:p>
            </p:txBody>
          </p:sp>
        </p:grpSp>
        <p:sp>
          <p:nvSpPr>
            <p:cNvPr id="19485" name="文本框 34"/>
            <p:cNvSpPr txBox="1"/>
            <p:nvPr/>
          </p:nvSpPr>
          <p:spPr>
            <a:xfrm>
              <a:off x="65111" y="539032"/>
              <a:ext cx="1411756" cy="379303"/>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r>
                <a:rPr lang="en-US" altLang="zh-CN" sz="1800" dirty="0">
                  <a:solidFill>
                    <a:schemeClr val="bg1"/>
                  </a:solidFill>
                </a:rPr>
                <a:t>KEY WORDS</a:t>
              </a:r>
              <a:endParaRPr lang="zh-CN" altLang="en-US" sz="1800" dirty="0">
                <a:solidFill>
                  <a:schemeClr val="bg1"/>
                </a:solidFill>
              </a:endParaRPr>
            </a:p>
          </p:txBody>
        </p:sp>
      </p:grpSp>
      <p:sp>
        <p:nvSpPr>
          <p:cNvPr id="19471" name="等腰三角形 20"/>
          <p:cNvSpPr/>
          <p:nvPr/>
        </p:nvSpPr>
        <p:spPr>
          <a:xfrm>
            <a:off x="4043363" y="1781175"/>
            <a:ext cx="4137025" cy="3494088"/>
          </a:xfrm>
          <a:prstGeom prst="triangle">
            <a:avLst>
              <a:gd name="adj" fmla="val 50000"/>
            </a:avLst>
          </a:prstGeom>
          <a:solidFill>
            <a:srgbClr val="85A951">
              <a:alpha val="87842"/>
            </a:srgbClr>
          </a:solidFill>
          <a:ln w="9525">
            <a:noFill/>
          </a:ln>
          <a:effectLst>
            <a:outerShdw sy="23000" kx="-1031184" algn="bl" rotWithShape="0">
              <a:srgbClr val="000000">
                <a:alpha val="18999"/>
              </a:srgbClr>
            </a:outerShdw>
          </a:effectLst>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9472" name="文本框 34"/>
          <p:cNvSpPr txBox="1"/>
          <p:nvPr/>
        </p:nvSpPr>
        <p:spPr>
          <a:xfrm>
            <a:off x="5210175" y="2882124"/>
            <a:ext cx="1917699" cy="1200329"/>
          </a:xfrm>
          <a:prstGeom prst="rect">
            <a:avLst/>
          </a:prstGeom>
          <a:noFill/>
          <a:ln w="9525">
            <a:noFill/>
          </a:ln>
        </p:spPr>
        <p:txBody>
          <a:bodyPr wrap="squar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r>
              <a:rPr lang="en-US" altLang="zh-CN" sz="3600" b="1" dirty="0">
                <a:solidFill>
                  <a:schemeClr val="bg1"/>
                </a:solidFill>
                <a:latin typeface="+mj-ea"/>
                <a:ea typeface="+mj-ea"/>
              </a:rPr>
              <a:t>Rational</a:t>
            </a:r>
            <a:r>
              <a:rPr lang="en-US" altLang="zh-CN" sz="1600" b="1" dirty="0">
                <a:solidFill>
                  <a:schemeClr val="bg1"/>
                </a:solidFill>
              </a:rPr>
              <a:t> </a:t>
            </a:r>
            <a:r>
              <a:rPr lang="zh-CN" altLang="en-US" sz="1600" b="1" dirty="0" smtClean="0">
                <a:solidFill>
                  <a:schemeClr val="bg1"/>
                </a:solidFill>
              </a:rPr>
              <a:t>  </a:t>
            </a:r>
            <a:r>
              <a:rPr lang="zh-CN" altLang="en-US" sz="1600" b="1" dirty="0">
                <a:solidFill>
                  <a:schemeClr val="bg1"/>
                </a:solidFill>
              </a:rPr>
              <a:t> </a:t>
            </a:r>
            <a:r>
              <a:rPr lang="zh-CN" altLang="en-US" sz="1600" b="1" dirty="0" smtClean="0">
                <a:solidFill>
                  <a:schemeClr val="bg1"/>
                </a:solidFill>
              </a:rPr>
              <a:t>  </a:t>
            </a:r>
            <a:r>
              <a:rPr lang="en-US" altLang="zh-CN" sz="3600" b="1" dirty="0" smtClean="0">
                <a:solidFill>
                  <a:schemeClr val="bg1"/>
                </a:solidFill>
                <a:latin typeface="+mj-ea"/>
                <a:ea typeface="+mj-ea"/>
              </a:rPr>
              <a:t>Rose</a:t>
            </a:r>
            <a:endParaRPr lang="zh-CN" altLang="en-US" sz="3600" b="1" dirty="0">
              <a:solidFill>
                <a:schemeClr val="bg1"/>
              </a:solidFill>
              <a:latin typeface="+mj-ea"/>
              <a:ea typeface="+mj-ea"/>
            </a:endParaRPr>
          </a:p>
        </p:txBody>
      </p:sp>
      <p:sp>
        <p:nvSpPr>
          <p:cNvPr id="19474" name="等腰三角形 23"/>
          <p:cNvSpPr/>
          <p:nvPr/>
        </p:nvSpPr>
        <p:spPr>
          <a:xfrm>
            <a:off x="3830638" y="1546225"/>
            <a:ext cx="4530725" cy="3829050"/>
          </a:xfrm>
          <a:prstGeom prst="triangle">
            <a:avLst>
              <a:gd name="adj" fmla="val 50000"/>
            </a:avLst>
          </a:prstGeom>
          <a:noFill/>
          <a:ln w="12700" cap="flat" cmpd="sng">
            <a:solidFill>
              <a:schemeClr val="bg1"/>
            </a:solidFill>
            <a:prstDash val="sysDash"/>
            <a:miter/>
            <a:headEnd type="none" w="med" len="med"/>
            <a:tailEnd type="none" w="med" len="med"/>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9475" name="矩形 90"/>
          <p:cNvSpPr/>
          <p:nvPr/>
        </p:nvSpPr>
        <p:spPr>
          <a:xfrm>
            <a:off x="4668836" y="3992984"/>
            <a:ext cx="3240087" cy="1323439"/>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indent="0" eaLnBrk="1" hangingPunct="1">
              <a:lnSpc>
                <a:spcPct val="100000"/>
              </a:lnSpc>
              <a:spcBef>
                <a:spcPct val="0"/>
              </a:spcBef>
              <a:buNone/>
            </a:pPr>
            <a:r>
              <a:rPr lang="en-US" altLang="zh-CN" sz="1600" dirty="0">
                <a:solidFill>
                  <a:schemeClr val="bg1"/>
                </a:solidFill>
              </a:rPr>
              <a:t>ROSE</a:t>
            </a:r>
            <a:r>
              <a:rPr lang="zh-CN" altLang="en-US" sz="1600" dirty="0">
                <a:solidFill>
                  <a:schemeClr val="bg1"/>
                </a:solidFill>
              </a:rPr>
              <a:t>是直接从</a:t>
            </a:r>
            <a:r>
              <a:rPr lang="en-US" altLang="zh-CN" sz="1600" dirty="0">
                <a:solidFill>
                  <a:schemeClr val="bg1"/>
                </a:solidFill>
              </a:rPr>
              <a:t>UML</a:t>
            </a:r>
            <a:r>
              <a:rPr lang="zh-CN" altLang="en-US" sz="1600" dirty="0">
                <a:solidFill>
                  <a:schemeClr val="bg1"/>
                </a:solidFill>
              </a:rPr>
              <a:t>发展而诞生的设计</a:t>
            </a:r>
            <a:r>
              <a:rPr lang="zh-CN" altLang="en-US" sz="1600" dirty="0" smtClean="0">
                <a:solidFill>
                  <a:schemeClr val="bg1"/>
                </a:solidFill>
              </a:rPr>
              <a:t>工具。虽然</a:t>
            </a:r>
            <a:r>
              <a:rPr lang="zh-CN" altLang="en-US" sz="1600" dirty="0">
                <a:solidFill>
                  <a:schemeClr val="bg1"/>
                </a:solidFill>
              </a:rPr>
              <a:t>对系统的代码框架生成有很好的支持。但对数据库的开发管理和数据库端的迭代不是很好。</a:t>
            </a:r>
            <a:endParaRPr lang="en-US" altLang="zh-CN" sz="1600" dirty="0">
              <a:solidFill>
                <a:schemeClr val="bg1"/>
              </a:solidFill>
            </a:endParaRPr>
          </a:p>
        </p:txBody>
      </p:sp>
      <p:sp>
        <p:nvSpPr>
          <p:cNvPr id="19476" name="等腰三角形 25"/>
          <p:cNvSpPr/>
          <p:nvPr/>
        </p:nvSpPr>
        <p:spPr>
          <a:xfrm>
            <a:off x="7462838" y="4579938"/>
            <a:ext cx="1397000" cy="1182687"/>
          </a:xfrm>
          <a:prstGeom prst="triangle">
            <a:avLst>
              <a:gd name="adj" fmla="val 50000"/>
            </a:avLst>
          </a:prstGeom>
          <a:solidFill>
            <a:srgbClr val="A8C381">
              <a:alpha val="87842"/>
            </a:srgbClr>
          </a:solidFill>
          <a:ln w="9525">
            <a:noFill/>
          </a:ln>
          <a:effectLst>
            <a:outerShdw sy="23000" kx="-1031184" algn="bl" rotWithShape="0">
              <a:srgbClr val="000000">
                <a:alpha val="18999"/>
              </a:srgbClr>
            </a:outerShdw>
          </a:effectLst>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9477" name="等腰三角形 26"/>
          <p:cNvSpPr/>
          <p:nvPr/>
        </p:nvSpPr>
        <p:spPr>
          <a:xfrm>
            <a:off x="7123113" y="5260975"/>
            <a:ext cx="796925" cy="673100"/>
          </a:xfrm>
          <a:prstGeom prst="triangle">
            <a:avLst>
              <a:gd name="adj" fmla="val 50000"/>
            </a:avLst>
          </a:prstGeom>
          <a:solidFill>
            <a:srgbClr val="A8C381">
              <a:alpha val="87842"/>
            </a:srgbClr>
          </a:solidFill>
          <a:ln w="9525">
            <a:noFill/>
          </a:ln>
          <a:effectLst>
            <a:outerShdw sy="23000" kx="-1031184" algn="bl" rotWithShape="0">
              <a:srgbClr val="000000">
                <a:alpha val="18999"/>
              </a:srgbClr>
            </a:outerShdw>
          </a:effectLst>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cxnSp>
        <p:nvCxnSpPr>
          <p:cNvPr id="19478" name="直接连接符 27"/>
          <p:cNvCxnSpPr/>
          <p:nvPr/>
        </p:nvCxnSpPr>
        <p:spPr>
          <a:xfrm flipV="1">
            <a:off x="10010775" y="4481513"/>
            <a:ext cx="1471613" cy="2357437"/>
          </a:xfrm>
          <a:prstGeom prst="line">
            <a:avLst/>
          </a:prstGeom>
          <a:ln w="6350" cap="flat" cmpd="sng">
            <a:solidFill>
              <a:schemeClr val="accent1"/>
            </a:solidFill>
            <a:prstDash val="solid"/>
            <a:headEnd type="none" w="med" len="med"/>
            <a:tailEnd type="none" w="med" len="med"/>
          </a:ln>
        </p:spPr>
      </p:cxnSp>
      <p:cxnSp>
        <p:nvCxnSpPr>
          <p:cNvPr id="19479" name="直接连接符 28"/>
          <p:cNvCxnSpPr/>
          <p:nvPr/>
        </p:nvCxnSpPr>
        <p:spPr>
          <a:xfrm flipV="1">
            <a:off x="10363200" y="5888038"/>
            <a:ext cx="611188" cy="976312"/>
          </a:xfrm>
          <a:prstGeom prst="line">
            <a:avLst/>
          </a:prstGeom>
          <a:ln w="6350" cap="flat" cmpd="sng">
            <a:solidFill>
              <a:schemeClr val="accent1"/>
            </a:solidFill>
            <a:prstDash val="solid"/>
            <a:headEnd type="none" w="med" len="med"/>
            <a:tailEnd type="none" w="med" len="med"/>
          </a:ln>
        </p:spPr>
      </p:cxnSp>
      <p:grpSp>
        <p:nvGrpSpPr>
          <p:cNvPr id="19480" name="组合 29"/>
          <p:cNvGrpSpPr/>
          <p:nvPr/>
        </p:nvGrpSpPr>
        <p:grpSpPr>
          <a:xfrm>
            <a:off x="773113" y="-82550"/>
            <a:ext cx="1471612" cy="2379663"/>
            <a:chOff x="0" y="0"/>
            <a:chExt cx="1471613" cy="2379663"/>
          </a:xfrm>
        </p:grpSpPr>
        <p:cxnSp>
          <p:nvCxnSpPr>
            <p:cNvPr id="19481" name="直接连接符 30"/>
            <p:cNvCxnSpPr/>
            <p:nvPr/>
          </p:nvCxnSpPr>
          <p:spPr>
            <a:xfrm flipV="1">
              <a:off x="0" y="22225"/>
              <a:ext cx="1471613" cy="2357438"/>
            </a:xfrm>
            <a:prstGeom prst="line">
              <a:avLst/>
            </a:prstGeom>
            <a:ln w="6350" cap="flat" cmpd="sng">
              <a:solidFill>
                <a:schemeClr val="accent1"/>
              </a:solidFill>
              <a:prstDash val="solid"/>
              <a:headEnd type="none" w="med" len="med"/>
              <a:tailEnd type="none" w="med" len="med"/>
            </a:ln>
          </p:spPr>
        </p:cxnSp>
        <p:cxnSp>
          <p:nvCxnSpPr>
            <p:cNvPr id="19482" name="直接连接符 31"/>
            <p:cNvCxnSpPr/>
            <p:nvPr/>
          </p:nvCxnSpPr>
          <p:spPr>
            <a:xfrm flipV="1">
              <a:off x="568325" y="22225"/>
              <a:ext cx="609600" cy="977900"/>
            </a:xfrm>
            <a:prstGeom prst="line">
              <a:avLst/>
            </a:prstGeom>
            <a:ln w="6350" cap="flat" cmpd="sng">
              <a:solidFill>
                <a:schemeClr val="accent1"/>
              </a:solidFill>
              <a:prstDash val="solid"/>
              <a:headEnd type="none" w="med" len="med"/>
              <a:tailEnd type="none" w="med" len="med"/>
            </a:ln>
          </p:spPr>
        </p:cxnSp>
        <p:cxnSp>
          <p:nvCxnSpPr>
            <p:cNvPr id="19483" name="直接连接符 32"/>
            <p:cNvCxnSpPr/>
            <p:nvPr/>
          </p:nvCxnSpPr>
          <p:spPr>
            <a:xfrm flipV="1">
              <a:off x="631825" y="0"/>
              <a:ext cx="236537" cy="377825"/>
            </a:xfrm>
            <a:prstGeom prst="line">
              <a:avLst/>
            </a:prstGeom>
            <a:ln w="6350" cap="flat" cmpd="sng">
              <a:solidFill>
                <a:schemeClr val="accent1"/>
              </a:solidFill>
              <a:prstDash val="solid"/>
              <a:headEnd type="none" w="med" len="med"/>
              <a:tailEnd type="none" w="med" len="med"/>
            </a:ln>
          </p:spPr>
        </p:cxnSp>
      </p:grpSp>
      <p:sp>
        <p:nvSpPr>
          <p:cNvPr id="2" name="矩形 1"/>
          <p:cNvSpPr/>
          <p:nvPr/>
        </p:nvSpPr>
        <p:spPr>
          <a:xfrm>
            <a:off x="1503406" y="6118514"/>
            <a:ext cx="9112366" cy="461665"/>
          </a:xfrm>
          <a:prstGeom prst="rect">
            <a:avLst/>
          </a:prstGeom>
        </p:spPr>
        <p:txBody>
          <a:bodyPr wrap="none">
            <a:spAutoFit/>
          </a:bodyPr>
          <a:lstStyle/>
          <a:p>
            <a:pPr eaLnBrk="1" hangingPunct="1"/>
            <a:r>
              <a:rPr lang="zh-CN" altLang="en-US" sz="2400" dirty="0" smtClean="0">
                <a:solidFill>
                  <a:schemeClr val="bg1"/>
                </a:solidFill>
              </a:rPr>
              <a:t>另外还有</a:t>
            </a:r>
            <a:r>
              <a:rPr lang="en-US" altLang="zh-CN" sz="2400" dirty="0" err="1">
                <a:solidFill>
                  <a:schemeClr val="bg1"/>
                </a:solidFill>
              </a:rPr>
              <a:t>star</a:t>
            </a:r>
            <a:r>
              <a:rPr lang="en-US" altLang="zh-CN" sz="2400" dirty="0" err="1" smtClean="0">
                <a:solidFill>
                  <a:schemeClr val="bg1"/>
                </a:solidFill>
              </a:rPr>
              <a:t>UML</a:t>
            </a:r>
            <a:r>
              <a:rPr lang="zh-CN" altLang="en-US" sz="2400" dirty="0" smtClean="0">
                <a:solidFill>
                  <a:schemeClr val="bg1"/>
                </a:solidFill>
              </a:rPr>
              <a:t>，</a:t>
            </a:r>
            <a:r>
              <a:rPr lang="en-US" altLang="zh-CN" sz="2400" dirty="0" err="1" smtClean="0">
                <a:solidFill>
                  <a:schemeClr val="bg1"/>
                </a:solidFill>
              </a:rPr>
              <a:t>Umlet</a:t>
            </a:r>
            <a:r>
              <a:rPr lang="zh-CN" altLang="en-US" sz="2400" dirty="0" smtClean="0">
                <a:solidFill>
                  <a:schemeClr val="bg1"/>
                </a:solidFill>
              </a:rPr>
              <a:t>，</a:t>
            </a:r>
            <a:r>
              <a:rPr lang="en-US" altLang="zh-CN" sz="2400" dirty="0" smtClean="0">
                <a:solidFill>
                  <a:schemeClr val="bg1"/>
                </a:solidFill>
              </a:rPr>
              <a:t>Enterprise</a:t>
            </a:r>
            <a:r>
              <a:rPr lang="zh-CN" altLang="en-US" sz="2400" dirty="0" smtClean="0">
                <a:solidFill>
                  <a:schemeClr val="bg1"/>
                </a:solidFill>
              </a:rPr>
              <a:t> </a:t>
            </a:r>
            <a:r>
              <a:rPr lang="en-US" altLang="zh-CN" sz="2400" dirty="0" smtClean="0">
                <a:solidFill>
                  <a:schemeClr val="bg1"/>
                </a:solidFill>
              </a:rPr>
              <a:t>Architect</a:t>
            </a:r>
            <a:r>
              <a:rPr lang="zh-CN" altLang="en-US" sz="2400" dirty="0" smtClean="0">
                <a:solidFill>
                  <a:schemeClr val="bg1"/>
                </a:solidFill>
              </a:rPr>
              <a:t>等工具，各有利弊。</a:t>
            </a:r>
            <a:endParaRPr lang="en-US" altLang="zh-CN" sz="2400" dirty="0">
              <a:solidFill>
                <a:schemeClr val="bg1"/>
              </a:solidFill>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平行四边形 19"/>
          <p:cNvSpPr/>
          <p:nvPr/>
        </p:nvSpPr>
        <p:spPr>
          <a:xfrm>
            <a:off x="1401763" y="5219"/>
            <a:ext cx="9385300" cy="6858000"/>
          </a:xfrm>
          <a:prstGeom prst="parallelogram">
            <a:avLst>
              <a:gd name="adj" fmla="val 25001"/>
            </a:avLst>
          </a:prstGeom>
          <a:solidFill>
            <a:schemeClr val="tx1">
              <a:alpha val="49019"/>
            </a:schemeClr>
          </a:solidFill>
          <a:ln w="9525">
            <a:noFill/>
          </a:ln>
        </p:spPr>
        <p:txBody>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nSpc>
                <a:spcPct val="100000"/>
              </a:lnSpc>
              <a:spcBef>
                <a:spcPct val="0"/>
              </a:spcBef>
              <a:buNone/>
            </a:pPr>
            <a:endParaRPr lang="en-US" altLang="zh-CN" sz="1800" dirty="0" smtClean="0"/>
          </a:p>
          <a:p>
            <a:pPr marL="0" lvl="0" indent="0">
              <a:lnSpc>
                <a:spcPct val="100000"/>
              </a:lnSpc>
              <a:spcBef>
                <a:spcPct val="0"/>
              </a:spcBef>
              <a:buNone/>
            </a:pPr>
            <a:endParaRPr lang="en-US" altLang="zh-CN" sz="1800" dirty="0"/>
          </a:p>
          <a:p>
            <a:pPr marL="0" lvl="0" indent="0">
              <a:lnSpc>
                <a:spcPct val="100000"/>
              </a:lnSpc>
              <a:spcBef>
                <a:spcPct val="0"/>
              </a:spcBef>
              <a:buNone/>
            </a:pPr>
            <a:endParaRPr lang="en-US" altLang="zh-CN" sz="1800" dirty="0" smtClean="0"/>
          </a:p>
          <a:p>
            <a:pPr marL="0" lvl="0" indent="0">
              <a:lnSpc>
                <a:spcPct val="100000"/>
              </a:lnSpc>
              <a:spcBef>
                <a:spcPct val="0"/>
              </a:spcBef>
              <a:buNone/>
            </a:pPr>
            <a:endParaRPr lang="en-US" altLang="zh-CN" sz="1800" dirty="0"/>
          </a:p>
          <a:p>
            <a:pPr marL="0" lvl="0" indent="0">
              <a:lnSpc>
                <a:spcPct val="100000"/>
              </a:lnSpc>
              <a:spcBef>
                <a:spcPct val="0"/>
              </a:spcBef>
              <a:buNone/>
            </a:pPr>
            <a:r>
              <a:rPr lang="en-US" altLang="zh-CN" sz="2400" dirty="0" smtClean="0">
                <a:solidFill>
                  <a:schemeClr val="bg1"/>
                </a:solidFill>
              </a:rPr>
              <a:t>IBM </a:t>
            </a:r>
            <a:r>
              <a:rPr lang="en-US" altLang="zh-CN" sz="2400" dirty="0">
                <a:solidFill>
                  <a:schemeClr val="bg1"/>
                </a:solidFill>
              </a:rPr>
              <a:t>Rational Software Architect -- IBM</a:t>
            </a:r>
            <a:r>
              <a:rPr lang="zh-CN" altLang="en-US" sz="2400" dirty="0">
                <a:solidFill>
                  <a:schemeClr val="bg1"/>
                </a:solidFill>
              </a:rPr>
              <a:t>软件开发平台的一部分 </a:t>
            </a:r>
            <a:r>
              <a:rPr lang="en-US" altLang="zh-CN" sz="2400" dirty="0">
                <a:solidFill>
                  <a:schemeClr val="bg1"/>
                </a:solidFill>
              </a:rPr>
              <a:t>– </a:t>
            </a:r>
            <a:r>
              <a:rPr lang="zh-CN" altLang="en-US" sz="2400" dirty="0">
                <a:solidFill>
                  <a:schemeClr val="bg1"/>
                </a:solidFill>
              </a:rPr>
              <a:t>是</a:t>
            </a:r>
            <a:r>
              <a:rPr lang="en-US" altLang="zh-CN" sz="2400" dirty="0">
                <a:solidFill>
                  <a:schemeClr val="bg1"/>
                </a:solidFill>
              </a:rPr>
              <a:t>IBM</a:t>
            </a:r>
            <a:r>
              <a:rPr lang="zh-CN" altLang="en-US" sz="2400" dirty="0">
                <a:solidFill>
                  <a:schemeClr val="bg1"/>
                </a:solidFill>
              </a:rPr>
              <a:t>在</a:t>
            </a:r>
            <a:r>
              <a:rPr lang="en-US" altLang="zh-CN" sz="2400" dirty="0">
                <a:solidFill>
                  <a:schemeClr val="bg1"/>
                </a:solidFill>
              </a:rPr>
              <a:t>2003</a:t>
            </a:r>
            <a:r>
              <a:rPr lang="zh-CN" altLang="en-US" sz="2400" dirty="0">
                <a:solidFill>
                  <a:schemeClr val="bg1"/>
                </a:solidFill>
              </a:rPr>
              <a:t>年二月并购</a:t>
            </a:r>
            <a:r>
              <a:rPr lang="en-US" altLang="zh-CN" sz="2400" dirty="0">
                <a:solidFill>
                  <a:schemeClr val="bg1"/>
                </a:solidFill>
              </a:rPr>
              <a:t>Rational</a:t>
            </a:r>
            <a:r>
              <a:rPr lang="zh-CN" altLang="en-US" sz="2400" dirty="0">
                <a:solidFill>
                  <a:schemeClr val="bg1"/>
                </a:solidFill>
              </a:rPr>
              <a:t>以来，首次发布的</a:t>
            </a:r>
            <a:r>
              <a:rPr lang="en-US" altLang="zh-CN" sz="2400" dirty="0">
                <a:solidFill>
                  <a:schemeClr val="bg1"/>
                </a:solidFill>
              </a:rPr>
              <a:t>Rational</a:t>
            </a:r>
            <a:r>
              <a:rPr lang="zh-CN" altLang="en-US" sz="2400" dirty="0">
                <a:solidFill>
                  <a:schemeClr val="bg1"/>
                </a:solidFill>
              </a:rPr>
              <a:t>产品。改进过的软件开发平台在集成和易用性上达到一个新的层次，这将会让使用</a:t>
            </a:r>
            <a:r>
              <a:rPr lang="en-US" altLang="zh-CN" sz="2400" dirty="0">
                <a:solidFill>
                  <a:schemeClr val="bg1"/>
                </a:solidFill>
              </a:rPr>
              <a:t>IBM</a:t>
            </a:r>
            <a:r>
              <a:rPr lang="zh-CN" altLang="en-US" sz="2400" dirty="0">
                <a:solidFill>
                  <a:schemeClr val="bg1"/>
                </a:solidFill>
              </a:rPr>
              <a:t>产品工作的开发者感到满意</a:t>
            </a:r>
            <a:r>
              <a:rPr lang="zh-CN" altLang="en-US" sz="2400" dirty="0" smtClean="0">
                <a:solidFill>
                  <a:schemeClr val="bg1"/>
                </a:solidFill>
              </a:rPr>
              <a:t>。［</a:t>
            </a:r>
            <a:r>
              <a:rPr lang="en-US" altLang="zh-CN" sz="2400" dirty="0" smtClean="0">
                <a:solidFill>
                  <a:schemeClr val="bg1"/>
                </a:solidFill>
              </a:rPr>
              <a:t>6</a:t>
            </a:r>
            <a:r>
              <a:rPr lang="zh-CN" altLang="en-US" sz="2400" dirty="0" smtClean="0">
                <a:solidFill>
                  <a:schemeClr val="bg1"/>
                </a:solidFill>
              </a:rPr>
              <a:t>］</a:t>
            </a:r>
            <a:endParaRPr lang="en-US" altLang="zh-CN" sz="2400" dirty="0" smtClean="0">
              <a:solidFill>
                <a:schemeClr val="bg1"/>
              </a:solidFill>
            </a:endParaRPr>
          </a:p>
          <a:p>
            <a:pPr marL="0" lvl="0" indent="0">
              <a:lnSpc>
                <a:spcPct val="100000"/>
              </a:lnSpc>
              <a:spcBef>
                <a:spcPct val="0"/>
              </a:spcBef>
              <a:buNone/>
            </a:pPr>
            <a:endParaRPr lang="en-US" altLang="zh-CN" sz="2400" dirty="0">
              <a:solidFill>
                <a:schemeClr val="bg1"/>
              </a:solidFill>
              <a:latin typeface="Haettenschweiler" panose="020B0706040902060204" pitchFamily="34" charset="0"/>
            </a:endParaRPr>
          </a:p>
          <a:p>
            <a:pPr marL="0" lvl="0" indent="0">
              <a:lnSpc>
                <a:spcPct val="100000"/>
              </a:lnSpc>
              <a:spcBef>
                <a:spcPct val="0"/>
              </a:spcBef>
              <a:buNone/>
            </a:pPr>
            <a:r>
              <a:rPr lang="en-US" altLang="zh-CN" sz="2400" dirty="0">
                <a:solidFill>
                  <a:schemeClr val="bg1"/>
                </a:solidFill>
              </a:rPr>
              <a:t>Rational Software Architect </a:t>
            </a:r>
            <a:r>
              <a:rPr lang="zh-CN" altLang="en-US" sz="2400" dirty="0">
                <a:solidFill>
                  <a:schemeClr val="bg1"/>
                </a:solidFill>
              </a:rPr>
              <a:t>并不局限于 </a:t>
            </a:r>
            <a:r>
              <a:rPr lang="en-US" altLang="zh-CN" sz="2400" dirty="0">
                <a:solidFill>
                  <a:schemeClr val="bg1"/>
                </a:solidFill>
              </a:rPr>
              <a:t>Java </a:t>
            </a:r>
            <a:r>
              <a:rPr lang="zh-CN" altLang="en-US" sz="2400" dirty="0">
                <a:solidFill>
                  <a:schemeClr val="bg1"/>
                </a:solidFill>
              </a:rPr>
              <a:t>技术或 </a:t>
            </a:r>
            <a:r>
              <a:rPr lang="en-US" altLang="zh-CN" sz="2400" dirty="0">
                <a:solidFill>
                  <a:schemeClr val="bg1"/>
                </a:solidFill>
              </a:rPr>
              <a:t>J2EE </a:t>
            </a:r>
            <a:r>
              <a:rPr lang="zh-CN" altLang="en-US" sz="2400" dirty="0">
                <a:solidFill>
                  <a:schemeClr val="bg1"/>
                </a:solidFill>
              </a:rPr>
              <a:t>平台。 你也可以在需要时把你创建的 </a:t>
            </a:r>
            <a:r>
              <a:rPr lang="en-US" altLang="zh-CN" sz="2400" dirty="0">
                <a:solidFill>
                  <a:schemeClr val="bg1"/>
                </a:solidFill>
              </a:rPr>
              <a:t>UML </a:t>
            </a:r>
            <a:r>
              <a:rPr lang="zh-CN" altLang="en-US" sz="2400" dirty="0">
                <a:solidFill>
                  <a:schemeClr val="bg1"/>
                </a:solidFill>
              </a:rPr>
              <a:t>模型转换为 </a:t>
            </a:r>
            <a:r>
              <a:rPr lang="en-US" altLang="zh-CN" sz="2400" dirty="0">
                <a:solidFill>
                  <a:schemeClr val="bg1"/>
                </a:solidFill>
              </a:rPr>
              <a:t>C++ </a:t>
            </a:r>
            <a:r>
              <a:rPr lang="zh-CN" altLang="en-US" sz="2400" dirty="0">
                <a:solidFill>
                  <a:schemeClr val="bg1"/>
                </a:solidFill>
              </a:rPr>
              <a:t>代码</a:t>
            </a:r>
            <a:endParaRPr lang="en-US" altLang="zh-CN" sz="2400" dirty="0">
              <a:solidFill>
                <a:schemeClr val="bg1"/>
              </a:solidFill>
              <a:latin typeface="Haettenschweiler" panose="020B0706040902060204" pitchFamily="34" charset="0"/>
            </a:endParaRPr>
          </a:p>
        </p:txBody>
      </p:sp>
      <p:sp>
        <p:nvSpPr>
          <p:cNvPr id="36869" name="文本框 10"/>
          <p:cNvSpPr txBox="1"/>
          <p:nvPr/>
        </p:nvSpPr>
        <p:spPr>
          <a:xfrm>
            <a:off x="2232025" y="6308725"/>
            <a:ext cx="231154" cy="584775"/>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indent="0">
              <a:lnSpc>
                <a:spcPct val="100000"/>
              </a:lnSpc>
              <a:spcBef>
                <a:spcPct val="0"/>
              </a:spcBef>
              <a:buNone/>
            </a:pPr>
            <a:r>
              <a:rPr lang="en-US" altLang="zh-CN" sz="1600" dirty="0">
                <a:solidFill>
                  <a:schemeClr val="bg1"/>
                </a:solidFill>
              </a:rPr>
              <a:t> </a:t>
            </a:r>
            <a:endParaRPr lang="zh-CN" altLang="en-US" sz="1600" dirty="0">
              <a:solidFill>
                <a:schemeClr val="bg1"/>
              </a:solidFill>
            </a:endParaRPr>
          </a:p>
          <a:p>
            <a:pPr marL="0" lvl="0" indent="0">
              <a:lnSpc>
                <a:spcPct val="100000"/>
              </a:lnSpc>
              <a:spcBef>
                <a:spcPct val="0"/>
              </a:spcBef>
              <a:buNone/>
            </a:pPr>
            <a:endParaRPr lang="zh-CN" altLang="en-US" sz="1600" dirty="0">
              <a:solidFill>
                <a:schemeClr val="bg1"/>
              </a:solidFill>
            </a:endParaRPr>
          </a:p>
        </p:txBody>
      </p:sp>
      <p:sp>
        <p:nvSpPr>
          <p:cNvPr id="36876" name="文本框 24"/>
          <p:cNvSpPr txBox="1"/>
          <p:nvPr/>
        </p:nvSpPr>
        <p:spPr>
          <a:xfrm>
            <a:off x="4103688" y="3632200"/>
            <a:ext cx="3981450" cy="830997"/>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nSpc>
                <a:spcPct val="100000"/>
              </a:lnSpc>
              <a:spcBef>
                <a:spcPct val="0"/>
              </a:spcBef>
              <a:buNone/>
            </a:pPr>
            <a:endParaRPr lang="en-US" altLang="zh-CN" sz="2400" dirty="0">
              <a:solidFill>
                <a:schemeClr val="bg1"/>
              </a:solidFill>
            </a:endParaRPr>
          </a:p>
          <a:p>
            <a:pPr marL="0" lvl="0" indent="0">
              <a:lnSpc>
                <a:spcPct val="100000"/>
              </a:lnSpc>
              <a:spcBef>
                <a:spcPct val="0"/>
              </a:spcBef>
              <a:buNone/>
            </a:pPr>
            <a:endParaRPr lang="zh-CN" altLang="en-US" sz="2400" dirty="0">
              <a:solidFill>
                <a:schemeClr val="bg1"/>
              </a:solidFill>
            </a:endParaRPr>
          </a:p>
        </p:txBody>
      </p:sp>
      <p:sp>
        <p:nvSpPr>
          <p:cNvPr id="36877" name="文本框 25"/>
          <p:cNvSpPr txBox="1"/>
          <p:nvPr/>
        </p:nvSpPr>
        <p:spPr>
          <a:xfrm>
            <a:off x="3339998" y="487735"/>
            <a:ext cx="6264275" cy="1569660"/>
          </a:xfrm>
          <a:prstGeom prst="rect">
            <a:avLst/>
          </a:prstGeom>
          <a:noFill/>
          <a:ln w="9525">
            <a:noFill/>
          </a:ln>
        </p:spPr>
        <p:txBody>
          <a:bodyPr wrap="squar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nSpc>
                <a:spcPct val="100000"/>
              </a:lnSpc>
              <a:spcBef>
                <a:spcPct val="0"/>
              </a:spcBef>
              <a:buNone/>
            </a:pPr>
            <a:r>
              <a:rPr lang="en-US" altLang="zh-CN" sz="4800" dirty="0" smtClean="0">
                <a:solidFill>
                  <a:schemeClr val="bg1"/>
                </a:solidFill>
                <a:latin typeface="Haettenschweiler" panose="020B0706040902060204" pitchFamily="34" charset="0"/>
              </a:rPr>
              <a:t>		</a:t>
            </a:r>
            <a:r>
              <a:rPr lang="zh-CN" altLang="en-US" sz="4800" dirty="0" smtClean="0">
                <a:solidFill>
                  <a:schemeClr val="bg1"/>
                </a:solidFill>
                <a:latin typeface="Haettenschweiler" panose="020B0706040902060204" pitchFamily="34" charset="0"/>
              </a:rPr>
              <a:t> </a:t>
            </a:r>
            <a:r>
              <a:rPr lang="en-US" altLang="zh-CN" sz="4800" dirty="0" smtClean="0">
                <a:solidFill>
                  <a:schemeClr val="bg1"/>
                </a:solidFill>
                <a:latin typeface="Haettenschweiler" panose="020B0706040902060204" pitchFamily="34" charset="0"/>
              </a:rPr>
              <a:t>WE</a:t>
            </a:r>
            <a:r>
              <a:rPr lang="zh-CN" altLang="en-US" sz="4800" dirty="0" smtClean="0">
                <a:solidFill>
                  <a:schemeClr val="bg1"/>
                </a:solidFill>
                <a:latin typeface="Haettenschweiler" panose="020B0706040902060204" pitchFamily="34" charset="0"/>
              </a:rPr>
              <a:t> </a:t>
            </a:r>
            <a:r>
              <a:rPr lang="en-US" altLang="zh-CN" sz="4800" dirty="0" smtClean="0">
                <a:solidFill>
                  <a:schemeClr val="bg1"/>
                </a:solidFill>
                <a:latin typeface="Haettenschweiler" panose="020B0706040902060204" pitchFamily="34" charset="0"/>
              </a:rPr>
              <a:t>USE</a:t>
            </a:r>
            <a:r>
              <a:rPr lang="zh-CN" altLang="en-US" sz="4800" dirty="0" smtClean="0">
                <a:solidFill>
                  <a:schemeClr val="bg1"/>
                </a:solidFill>
                <a:latin typeface="Haettenschweiler" panose="020B0706040902060204" pitchFamily="34" charset="0"/>
              </a:rPr>
              <a:t> </a:t>
            </a:r>
            <a:endParaRPr lang="en-US" altLang="zh-CN" sz="4800" dirty="0" smtClean="0">
              <a:solidFill>
                <a:schemeClr val="bg1"/>
              </a:solidFill>
              <a:latin typeface="Haettenschweiler" panose="020B0706040902060204" pitchFamily="34" charset="0"/>
            </a:endParaRPr>
          </a:p>
          <a:p>
            <a:pPr marL="0" lvl="0" indent="0">
              <a:lnSpc>
                <a:spcPct val="100000"/>
              </a:lnSpc>
              <a:spcBef>
                <a:spcPct val="0"/>
              </a:spcBef>
              <a:buNone/>
            </a:pPr>
            <a:r>
              <a:rPr lang="en-US" altLang="zh-CN" sz="4800" dirty="0" smtClean="0">
                <a:solidFill>
                  <a:schemeClr val="bg1"/>
                </a:solidFill>
                <a:latin typeface="Haettenschweiler" panose="020B0706040902060204" pitchFamily="34" charset="0"/>
              </a:rPr>
              <a:t>Rational </a:t>
            </a:r>
            <a:r>
              <a:rPr lang="en-US" altLang="zh-CN" sz="4800" dirty="0">
                <a:solidFill>
                  <a:schemeClr val="bg1"/>
                </a:solidFill>
                <a:latin typeface="Haettenschweiler" panose="020B0706040902060204" pitchFamily="34" charset="0"/>
              </a:rPr>
              <a:t>Software </a:t>
            </a:r>
            <a:r>
              <a:rPr lang="en-US" altLang="zh-CN" sz="4800" dirty="0" smtClean="0">
                <a:solidFill>
                  <a:schemeClr val="bg1"/>
                </a:solidFill>
                <a:latin typeface="Haettenschweiler" panose="020B0706040902060204" pitchFamily="34" charset="0"/>
              </a:rPr>
              <a:t>Architect</a:t>
            </a:r>
            <a:endParaRPr lang="zh-CN" altLang="en-US" sz="4800" dirty="0">
              <a:solidFill>
                <a:schemeClr val="bg1"/>
              </a:solidFill>
              <a:latin typeface="Haettenschweiler" panose="020B0706040902060204" pitchFamily="34" charset="0"/>
            </a:endParaRPr>
          </a:p>
        </p:txBody>
      </p:sp>
      <p:cxnSp>
        <p:nvCxnSpPr>
          <p:cNvPr id="36880" name="直接连接符 21"/>
          <p:cNvCxnSpPr/>
          <p:nvPr/>
        </p:nvCxnSpPr>
        <p:spPr>
          <a:xfrm flipH="1">
            <a:off x="2359025" y="0"/>
            <a:ext cx="757238" cy="3213100"/>
          </a:xfrm>
          <a:prstGeom prst="line">
            <a:avLst/>
          </a:prstGeom>
          <a:ln w="9525" cap="flat" cmpd="sng">
            <a:solidFill>
              <a:schemeClr val="bg1"/>
            </a:solidFill>
            <a:prstDash val="solid"/>
            <a:headEnd type="none" w="med" len="med"/>
            <a:tailEnd type="none" w="med" len="med"/>
          </a:ln>
        </p:spPr>
      </p:cxnSp>
      <p:cxnSp>
        <p:nvCxnSpPr>
          <p:cNvPr id="36881" name="直接连接符 22"/>
          <p:cNvCxnSpPr/>
          <p:nvPr/>
        </p:nvCxnSpPr>
        <p:spPr>
          <a:xfrm flipH="1">
            <a:off x="9144000" y="3670300"/>
            <a:ext cx="757238" cy="3213100"/>
          </a:xfrm>
          <a:prstGeom prst="line">
            <a:avLst/>
          </a:prstGeom>
          <a:ln w="9525" cap="flat" cmpd="sng">
            <a:solidFill>
              <a:schemeClr val="bg1"/>
            </a:solidFill>
            <a:prstDash val="solid"/>
            <a:headEnd type="none" w="med" len="med"/>
            <a:tailEnd type="none" w="med" len="med"/>
          </a:ln>
        </p:spPr>
      </p:cxnSp>
      <p:sp>
        <p:nvSpPr>
          <p:cNvPr id="4" name="文本框 3"/>
          <p:cNvSpPr txBox="1"/>
          <p:nvPr/>
        </p:nvSpPr>
        <p:spPr>
          <a:xfrm>
            <a:off x="3288039" y="4868980"/>
            <a:ext cx="71999" cy="369332"/>
          </a:xfrm>
          <a:prstGeom prst="rect">
            <a:avLst/>
          </a:prstGeom>
          <a:noFill/>
        </p:spPr>
        <p:txBody>
          <a:bodyPr wrap="square" rtlCol="0">
            <a:spAutoFit/>
          </a:bodyPr>
          <a:lstStyle/>
          <a:p>
            <a:endParaRPr kumimoji="1" lang="zh-CN" altLang="en-US" dirty="0"/>
          </a:p>
        </p:txBody>
      </p:sp>
    </p:spTree>
    <p:extLst>
      <p:ext uri="{BB962C8B-B14F-4D97-AF65-F5344CB8AC3E}">
        <p14:creationId xmlns:p14="http://schemas.microsoft.com/office/powerpoint/2010/main" val="181729015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 name="图片 57"/>
          <p:cNvPicPr>
            <a:picLocks noChangeAspect="1"/>
          </p:cNvPicPr>
          <p:nvPr/>
        </p:nvPicPr>
        <p:blipFill rotWithShape="1">
          <a:blip r:embed="rId2">
            <a:extLst>
              <a:ext uri="{28A0092B-C50C-407E-A947-70E740481C1C}">
                <a14:useLocalDpi xmlns:a14="http://schemas.microsoft.com/office/drawing/2010/main" val="0"/>
              </a:ext>
            </a:extLst>
          </a:blip>
          <a:srcRect l="21875" t="204" r="21875" b="15523"/>
          <a:stretch>
            <a:fillRect/>
          </a:stretch>
        </p:blipFill>
        <p:spPr bwMode="auto">
          <a:xfrm>
            <a:off x="4079992" y="1641423"/>
            <a:ext cx="3599986" cy="3575154"/>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27" name="椭圆 2"/>
          <p:cNvSpPr/>
          <p:nvPr/>
        </p:nvSpPr>
        <p:spPr>
          <a:xfrm>
            <a:off x="3940175" y="1470025"/>
            <a:ext cx="3879850" cy="3881438"/>
          </a:xfrm>
          <a:prstGeom prst="ellipse">
            <a:avLst/>
          </a:prstGeom>
          <a:noFill/>
          <a:ln w="12700" cap="flat" cmpd="sng">
            <a:solidFill>
              <a:srgbClr val="3A7630"/>
            </a:solidFill>
            <a:prstDash val="solid"/>
            <a:headEnd type="none" w="med" len="med"/>
            <a:tailEnd type="none" w="med" len="med"/>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cxnSp>
        <p:nvCxnSpPr>
          <p:cNvPr id="26628" name="直接连接符 4"/>
          <p:cNvCxnSpPr/>
          <p:nvPr/>
        </p:nvCxnSpPr>
        <p:spPr>
          <a:xfrm>
            <a:off x="5880100" y="1622425"/>
            <a:ext cx="0" cy="3576638"/>
          </a:xfrm>
          <a:prstGeom prst="line">
            <a:avLst/>
          </a:prstGeom>
          <a:ln w="73025" cap="flat" cmpd="sng">
            <a:solidFill>
              <a:srgbClr val="E4E2D9"/>
            </a:solidFill>
            <a:prstDash val="solid"/>
            <a:headEnd type="none" w="med" len="med"/>
            <a:tailEnd type="none" w="med" len="med"/>
          </a:ln>
        </p:spPr>
      </p:cxnSp>
      <p:cxnSp>
        <p:nvCxnSpPr>
          <p:cNvPr id="26629" name="直接连接符 6"/>
          <p:cNvCxnSpPr>
            <a:stCxn id="58" idx="2"/>
          </p:cNvCxnSpPr>
          <p:nvPr/>
        </p:nvCxnSpPr>
        <p:spPr>
          <a:xfrm flipV="1">
            <a:off x="4079875" y="3409950"/>
            <a:ext cx="3609975" cy="19050"/>
          </a:xfrm>
          <a:prstGeom prst="line">
            <a:avLst/>
          </a:prstGeom>
          <a:ln w="73025" cap="flat" cmpd="sng">
            <a:solidFill>
              <a:srgbClr val="E4E2D9"/>
            </a:solidFill>
            <a:prstDash val="solid"/>
            <a:headEnd type="none" w="med" len="med"/>
            <a:tailEnd type="none" w="med" len="med"/>
          </a:ln>
        </p:spPr>
      </p:cxnSp>
      <p:sp>
        <p:nvSpPr>
          <p:cNvPr id="26630" name="弧形 37"/>
          <p:cNvSpPr/>
          <p:nvPr/>
        </p:nvSpPr>
        <p:spPr>
          <a:xfrm>
            <a:off x="3898900" y="1363663"/>
            <a:ext cx="4010025" cy="4008437"/>
          </a:xfrm>
          <a:custGeom>
            <a:avLst/>
            <a:gdLst/>
            <a:ahLst/>
            <a:cxnLst>
              <a:cxn ang="0">
                <a:pos x="2008877" y="0"/>
              </a:cxn>
              <a:cxn ang="0">
                <a:pos x="3099855" y="321039"/>
              </a:cxn>
              <a:cxn ang="0">
                <a:pos x="2008877" y="2002532"/>
              </a:cxn>
              <a:cxn ang="0">
                <a:pos x="2008877" y="0"/>
              </a:cxn>
              <a:cxn ang="0">
                <a:pos x="2008877" y="0"/>
              </a:cxn>
              <a:cxn ang="0">
                <a:pos x="3099855" y="321039"/>
              </a:cxn>
            </a:cxnLst>
            <a:rect l="0" t="0" r="0" b="0"/>
            <a:pathLst>
              <a:path w="4008922" h="4008920" stroke="0">
                <a:moveTo>
                  <a:pt x="2004461" y="0"/>
                </a:moveTo>
                <a:cubicBezTo>
                  <a:pt x="2390703" y="0"/>
                  <a:pt x="2768720" y="111591"/>
                  <a:pt x="3093041" y="321351"/>
                </a:cubicBezTo>
                <a:lnTo>
                  <a:pt x="2004461" y="2004460"/>
                </a:lnTo>
                <a:lnTo>
                  <a:pt x="2004461" y="0"/>
                </a:lnTo>
                <a:close/>
              </a:path>
              <a:path w="4008922" h="4008920" fill="none">
                <a:moveTo>
                  <a:pt x="2004461" y="0"/>
                </a:moveTo>
                <a:cubicBezTo>
                  <a:pt x="2390703" y="0"/>
                  <a:pt x="2768720" y="111591"/>
                  <a:pt x="3093041" y="321351"/>
                </a:cubicBezTo>
              </a:path>
            </a:pathLst>
          </a:custGeom>
          <a:noFill/>
          <a:ln w="6350" cap="flat" cmpd="sng">
            <a:solidFill>
              <a:srgbClr val="3A7630">
                <a:alpha val="100000"/>
              </a:srgbClr>
            </a:solidFill>
            <a:prstDash val="solid"/>
            <a:round/>
            <a:headEnd type="none" w="med" len="med"/>
            <a:tailEnd type="none" w="med" len="med"/>
          </a:ln>
        </p:spPr>
        <p:txBody>
          <a:bodyPr/>
          <a:lstStyle/>
          <a:p>
            <a:endParaRPr lang="zh-CN" altLang="en-US"/>
          </a:p>
        </p:txBody>
      </p:sp>
      <p:sp>
        <p:nvSpPr>
          <p:cNvPr id="26631" name="弧形 38"/>
          <p:cNvSpPr/>
          <p:nvPr/>
        </p:nvSpPr>
        <p:spPr>
          <a:xfrm rot="-10503207">
            <a:off x="3876675" y="1406525"/>
            <a:ext cx="4008438" cy="4008438"/>
          </a:xfrm>
          <a:custGeom>
            <a:avLst/>
            <a:gdLst/>
            <a:ahLst/>
            <a:cxnLst>
              <a:cxn ang="0">
                <a:pos x="2002525" y="0"/>
              </a:cxn>
              <a:cxn ang="0">
                <a:pos x="3943646" y="1510427"/>
              </a:cxn>
              <a:cxn ang="0">
                <a:pos x="2002525" y="2002532"/>
              </a:cxn>
              <a:cxn ang="0">
                <a:pos x="2002525" y="0"/>
              </a:cxn>
              <a:cxn ang="0">
                <a:pos x="2002525" y="0"/>
              </a:cxn>
              <a:cxn ang="0">
                <a:pos x="3943646" y="1510427"/>
              </a:cxn>
            </a:cxnLst>
            <a:rect l="0" t="0" r="0" b="0"/>
            <a:pathLst>
              <a:path w="4008922" h="4008920" stroke="0">
                <a:moveTo>
                  <a:pt x="2004461" y="0"/>
                </a:moveTo>
                <a:cubicBezTo>
                  <a:pt x="2921774" y="0"/>
                  <a:pt x="3722035" y="622699"/>
                  <a:pt x="3947456" y="1511883"/>
                </a:cubicBezTo>
                <a:lnTo>
                  <a:pt x="2004461" y="2004460"/>
                </a:lnTo>
                <a:lnTo>
                  <a:pt x="2004461" y="0"/>
                </a:lnTo>
                <a:close/>
              </a:path>
              <a:path w="4008922" h="4008920" fill="none">
                <a:moveTo>
                  <a:pt x="2004461" y="0"/>
                </a:moveTo>
                <a:cubicBezTo>
                  <a:pt x="2921774" y="0"/>
                  <a:pt x="3722035" y="622699"/>
                  <a:pt x="3947456" y="1511883"/>
                </a:cubicBezTo>
              </a:path>
            </a:pathLst>
          </a:custGeom>
          <a:noFill/>
          <a:ln w="6350" cap="flat" cmpd="sng">
            <a:solidFill>
              <a:srgbClr val="3A7630">
                <a:alpha val="100000"/>
              </a:srgbClr>
            </a:solidFill>
            <a:prstDash val="solid"/>
            <a:round/>
            <a:headEnd type="none" w="med" len="med"/>
            <a:tailEnd type="none" w="med" len="med"/>
          </a:ln>
        </p:spPr>
        <p:txBody>
          <a:bodyPr/>
          <a:lstStyle/>
          <a:p>
            <a:endParaRPr lang="zh-CN" altLang="en-US"/>
          </a:p>
        </p:txBody>
      </p:sp>
      <p:sp>
        <p:nvSpPr>
          <p:cNvPr id="26632" name="Freeform 304"/>
          <p:cNvSpPr>
            <a:spLocks noEditPoints="1"/>
          </p:cNvSpPr>
          <p:nvPr/>
        </p:nvSpPr>
        <p:spPr>
          <a:xfrm>
            <a:off x="4824413" y="2535238"/>
            <a:ext cx="455612" cy="160337"/>
          </a:xfrm>
          <a:custGeom>
            <a:avLst/>
            <a:gdLst/>
            <a:ahLst/>
            <a:cxnLst>
              <a:cxn ang="0">
                <a:pos x="2147483646" y="0"/>
              </a:cxn>
              <a:cxn ang="0">
                <a:pos x="2147483646" y="0"/>
              </a:cxn>
              <a:cxn ang="0">
                <a:pos x="2147483646" y="0"/>
              </a:cxn>
              <a:cxn ang="0">
                <a:pos x="2147483646" y="0"/>
              </a:cxn>
              <a:cxn ang="0">
                <a:pos x="2147483646" y="0"/>
              </a:cxn>
              <a:cxn ang="0">
                <a:pos x="0"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0" t="0" r="0" b="0"/>
            <a:pathLst>
              <a:path w="53" h="19">
                <a:moveTo>
                  <a:pt x="52" y="0"/>
                </a:moveTo>
                <a:cubicBezTo>
                  <a:pt x="39" y="0"/>
                  <a:pt x="39" y="0"/>
                  <a:pt x="39" y="0"/>
                </a:cubicBezTo>
                <a:cubicBezTo>
                  <a:pt x="26" y="0"/>
                  <a:pt x="26" y="0"/>
                  <a:pt x="26" y="0"/>
                </a:cubicBezTo>
                <a:cubicBezTo>
                  <a:pt x="14" y="0"/>
                  <a:pt x="14" y="0"/>
                  <a:pt x="14" y="0"/>
                </a:cubicBezTo>
                <a:cubicBezTo>
                  <a:pt x="1" y="0"/>
                  <a:pt x="1" y="0"/>
                  <a:pt x="1" y="0"/>
                </a:cubicBezTo>
                <a:cubicBezTo>
                  <a:pt x="0" y="0"/>
                  <a:pt x="0" y="0"/>
                  <a:pt x="0" y="1"/>
                </a:cubicBezTo>
                <a:cubicBezTo>
                  <a:pt x="0" y="18"/>
                  <a:pt x="0" y="18"/>
                  <a:pt x="0" y="18"/>
                </a:cubicBezTo>
                <a:cubicBezTo>
                  <a:pt x="0" y="18"/>
                  <a:pt x="0" y="19"/>
                  <a:pt x="1" y="19"/>
                </a:cubicBezTo>
                <a:cubicBezTo>
                  <a:pt x="14" y="19"/>
                  <a:pt x="14" y="19"/>
                  <a:pt x="14" y="19"/>
                </a:cubicBezTo>
                <a:cubicBezTo>
                  <a:pt x="26" y="19"/>
                  <a:pt x="26" y="19"/>
                  <a:pt x="26" y="19"/>
                </a:cubicBezTo>
                <a:cubicBezTo>
                  <a:pt x="39" y="19"/>
                  <a:pt x="39" y="19"/>
                  <a:pt x="39" y="19"/>
                </a:cubicBezTo>
                <a:cubicBezTo>
                  <a:pt x="52" y="19"/>
                  <a:pt x="52" y="19"/>
                  <a:pt x="52" y="19"/>
                </a:cubicBezTo>
                <a:cubicBezTo>
                  <a:pt x="52" y="19"/>
                  <a:pt x="53" y="18"/>
                  <a:pt x="53" y="18"/>
                </a:cubicBezTo>
                <a:cubicBezTo>
                  <a:pt x="53" y="1"/>
                  <a:pt x="53" y="1"/>
                  <a:pt x="53" y="1"/>
                </a:cubicBezTo>
                <a:cubicBezTo>
                  <a:pt x="53" y="0"/>
                  <a:pt x="52" y="0"/>
                  <a:pt x="52" y="0"/>
                </a:cubicBezTo>
                <a:close/>
                <a:moveTo>
                  <a:pt x="12" y="17"/>
                </a:moveTo>
                <a:cubicBezTo>
                  <a:pt x="2" y="17"/>
                  <a:pt x="2" y="17"/>
                  <a:pt x="2" y="17"/>
                </a:cubicBezTo>
                <a:cubicBezTo>
                  <a:pt x="2" y="2"/>
                  <a:pt x="2" y="2"/>
                  <a:pt x="2" y="2"/>
                </a:cubicBezTo>
                <a:cubicBezTo>
                  <a:pt x="12" y="2"/>
                  <a:pt x="12" y="2"/>
                  <a:pt x="12" y="2"/>
                </a:cubicBezTo>
                <a:lnTo>
                  <a:pt x="12" y="17"/>
                </a:lnTo>
                <a:close/>
                <a:moveTo>
                  <a:pt x="25" y="17"/>
                </a:moveTo>
                <a:cubicBezTo>
                  <a:pt x="15" y="17"/>
                  <a:pt x="15" y="17"/>
                  <a:pt x="15" y="17"/>
                </a:cubicBezTo>
                <a:cubicBezTo>
                  <a:pt x="15" y="2"/>
                  <a:pt x="15" y="2"/>
                  <a:pt x="15" y="2"/>
                </a:cubicBezTo>
                <a:cubicBezTo>
                  <a:pt x="25" y="2"/>
                  <a:pt x="25" y="2"/>
                  <a:pt x="25" y="2"/>
                </a:cubicBezTo>
                <a:lnTo>
                  <a:pt x="25" y="17"/>
                </a:lnTo>
                <a:close/>
                <a:moveTo>
                  <a:pt x="38" y="17"/>
                </a:moveTo>
                <a:cubicBezTo>
                  <a:pt x="27" y="17"/>
                  <a:pt x="27" y="17"/>
                  <a:pt x="27" y="17"/>
                </a:cubicBezTo>
                <a:cubicBezTo>
                  <a:pt x="27" y="2"/>
                  <a:pt x="27" y="2"/>
                  <a:pt x="27" y="2"/>
                </a:cubicBezTo>
                <a:cubicBezTo>
                  <a:pt x="38" y="2"/>
                  <a:pt x="38" y="2"/>
                  <a:pt x="38" y="2"/>
                </a:cubicBezTo>
                <a:lnTo>
                  <a:pt x="38" y="17"/>
                </a:lnTo>
                <a:close/>
                <a:moveTo>
                  <a:pt x="51" y="17"/>
                </a:moveTo>
                <a:cubicBezTo>
                  <a:pt x="40" y="17"/>
                  <a:pt x="40" y="17"/>
                  <a:pt x="40" y="17"/>
                </a:cubicBezTo>
                <a:cubicBezTo>
                  <a:pt x="40" y="2"/>
                  <a:pt x="40" y="2"/>
                  <a:pt x="40" y="2"/>
                </a:cubicBezTo>
                <a:cubicBezTo>
                  <a:pt x="51" y="2"/>
                  <a:pt x="51" y="2"/>
                  <a:pt x="51" y="2"/>
                </a:cubicBezTo>
                <a:lnTo>
                  <a:pt x="51" y="17"/>
                </a:lnTo>
                <a:close/>
              </a:path>
            </a:pathLst>
          </a:custGeom>
          <a:solidFill>
            <a:schemeClr val="bg1">
              <a:alpha val="100000"/>
            </a:schemeClr>
          </a:solidFill>
          <a:ln w="9525">
            <a:noFill/>
          </a:ln>
        </p:spPr>
        <p:txBody>
          <a:bodyPr/>
          <a:lstStyle/>
          <a:p>
            <a:endParaRPr lang="zh-CN" altLang="en-US"/>
          </a:p>
        </p:txBody>
      </p:sp>
      <p:sp>
        <p:nvSpPr>
          <p:cNvPr id="26633" name="Freeform 305"/>
          <p:cNvSpPr>
            <a:spLocks noEditPoints="1"/>
          </p:cNvSpPr>
          <p:nvPr/>
        </p:nvSpPr>
        <p:spPr>
          <a:xfrm>
            <a:off x="5305425" y="2535238"/>
            <a:ext cx="87313" cy="238125"/>
          </a:xfrm>
          <a:custGeom>
            <a:avLst/>
            <a:gdLst/>
            <a:ahLst/>
            <a:cxnLst>
              <a:cxn ang="0">
                <a:pos x="2147483646" y="2147483646"/>
              </a:cxn>
              <a:cxn ang="0">
                <a:pos x="2147483646" y="0"/>
              </a:cxn>
              <a:cxn ang="0">
                <a:pos x="2147483646" y="0"/>
              </a:cxn>
              <a:cxn ang="0">
                <a:pos x="0" y="2147483646"/>
              </a:cxn>
              <a:cxn ang="0">
                <a:pos x="0" y="2147483646"/>
              </a:cxn>
              <a:cxn ang="0">
                <a:pos x="0"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0" t="0" r="0" b="0"/>
            <a:pathLst>
              <a:path w="10" h="28">
                <a:moveTo>
                  <a:pt x="7" y="1"/>
                </a:moveTo>
                <a:cubicBezTo>
                  <a:pt x="6" y="0"/>
                  <a:pt x="6" y="0"/>
                  <a:pt x="5" y="0"/>
                </a:cubicBezTo>
                <a:cubicBezTo>
                  <a:pt x="1" y="0"/>
                  <a:pt x="1" y="0"/>
                  <a:pt x="1" y="0"/>
                </a:cubicBezTo>
                <a:cubicBezTo>
                  <a:pt x="1" y="0"/>
                  <a:pt x="0" y="0"/>
                  <a:pt x="0" y="1"/>
                </a:cubicBezTo>
                <a:cubicBezTo>
                  <a:pt x="0" y="18"/>
                  <a:pt x="0" y="18"/>
                  <a:pt x="0" y="18"/>
                </a:cubicBezTo>
                <a:cubicBezTo>
                  <a:pt x="0" y="23"/>
                  <a:pt x="0" y="23"/>
                  <a:pt x="0" y="23"/>
                </a:cubicBezTo>
                <a:cubicBezTo>
                  <a:pt x="0" y="24"/>
                  <a:pt x="0" y="24"/>
                  <a:pt x="0" y="24"/>
                </a:cubicBezTo>
                <a:cubicBezTo>
                  <a:pt x="4" y="28"/>
                  <a:pt x="4" y="28"/>
                  <a:pt x="4" y="28"/>
                </a:cubicBezTo>
                <a:cubicBezTo>
                  <a:pt x="4" y="28"/>
                  <a:pt x="5" y="28"/>
                  <a:pt x="5" y="28"/>
                </a:cubicBezTo>
                <a:cubicBezTo>
                  <a:pt x="9" y="28"/>
                  <a:pt x="9" y="28"/>
                  <a:pt x="9" y="28"/>
                </a:cubicBezTo>
                <a:cubicBezTo>
                  <a:pt x="9" y="28"/>
                  <a:pt x="9" y="28"/>
                  <a:pt x="9" y="28"/>
                </a:cubicBezTo>
                <a:cubicBezTo>
                  <a:pt x="10" y="28"/>
                  <a:pt x="10" y="28"/>
                  <a:pt x="10" y="27"/>
                </a:cubicBezTo>
                <a:cubicBezTo>
                  <a:pt x="9" y="18"/>
                  <a:pt x="9" y="18"/>
                  <a:pt x="9" y="18"/>
                </a:cubicBezTo>
                <a:lnTo>
                  <a:pt x="7" y="1"/>
                </a:lnTo>
                <a:close/>
                <a:moveTo>
                  <a:pt x="2" y="2"/>
                </a:moveTo>
                <a:cubicBezTo>
                  <a:pt x="5" y="2"/>
                  <a:pt x="5" y="2"/>
                  <a:pt x="5" y="2"/>
                </a:cubicBezTo>
                <a:cubicBezTo>
                  <a:pt x="6" y="17"/>
                  <a:pt x="6" y="17"/>
                  <a:pt x="6" y="17"/>
                </a:cubicBezTo>
                <a:cubicBezTo>
                  <a:pt x="2" y="17"/>
                  <a:pt x="2" y="17"/>
                  <a:pt x="2" y="17"/>
                </a:cubicBezTo>
                <a:lnTo>
                  <a:pt x="2" y="2"/>
                </a:lnTo>
                <a:close/>
                <a:moveTo>
                  <a:pt x="5" y="26"/>
                </a:moveTo>
                <a:cubicBezTo>
                  <a:pt x="2" y="23"/>
                  <a:pt x="2" y="23"/>
                  <a:pt x="2" y="23"/>
                </a:cubicBezTo>
                <a:cubicBezTo>
                  <a:pt x="2" y="19"/>
                  <a:pt x="2" y="19"/>
                  <a:pt x="2" y="19"/>
                </a:cubicBezTo>
                <a:cubicBezTo>
                  <a:pt x="7" y="19"/>
                  <a:pt x="7" y="19"/>
                  <a:pt x="7" y="19"/>
                </a:cubicBezTo>
                <a:cubicBezTo>
                  <a:pt x="7" y="26"/>
                  <a:pt x="7" y="26"/>
                  <a:pt x="7" y="26"/>
                </a:cubicBezTo>
                <a:lnTo>
                  <a:pt x="5" y="26"/>
                </a:lnTo>
                <a:close/>
              </a:path>
            </a:pathLst>
          </a:custGeom>
          <a:solidFill>
            <a:schemeClr val="bg1">
              <a:alpha val="100000"/>
            </a:schemeClr>
          </a:solidFill>
          <a:ln w="9525">
            <a:noFill/>
          </a:ln>
        </p:spPr>
        <p:txBody>
          <a:bodyPr/>
          <a:lstStyle/>
          <a:p>
            <a:endParaRPr lang="zh-CN" altLang="en-US"/>
          </a:p>
        </p:txBody>
      </p:sp>
      <p:sp>
        <p:nvSpPr>
          <p:cNvPr id="26634" name="Freeform 306"/>
          <p:cNvSpPr>
            <a:spLocks noEditPoints="1"/>
          </p:cNvSpPr>
          <p:nvPr/>
        </p:nvSpPr>
        <p:spPr>
          <a:xfrm>
            <a:off x="4749800" y="2457450"/>
            <a:ext cx="755650" cy="454025"/>
          </a:xfrm>
          <a:custGeom>
            <a:avLst/>
            <a:gdLst/>
            <a:ahLst/>
            <a:cxnLst>
              <a:cxn ang="0">
                <a:pos x="2147483646" y="2147483646"/>
              </a:cxn>
              <a:cxn ang="0">
                <a:pos x="2147483646" y="0"/>
              </a:cxn>
              <a:cxn ang="0">
                <a:pos x="0" y="2147483646"/>
              </a:cxn>
              <a:cxn ang="0">
                <a:pos x="2147483646" y="2147483646"/>
              </a:cxn>
              <a:cxn ang="0">
                <a:pos x="0"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0" t="0" r="0" b="0"/>
            <a:pathLst>
              <a:path w="88" h="53">
                <a:moveTo>
                  <a:pt x="87" y="14"/>
                </a:moveTo>
                <a:cubicBezTo>
                  <a:pt x="86" y="9"/>
                  <a:pt x="83" y="5"/>
                  <a:pt x="79" y="5"/>
                </a:cubicBezTo>
                <a:cubicBezTo>
                  <a:pt x="79" y="5"/>
                  <a:pt x="79" y="5"/>
                  <a:pt x="79" y="5"/>
                </a:cubicBezTo>
                <a:cubicBezTo>
                  <a:pt x="77" y="2"/>
                  <a:pt x="74" y="0"/>
                  <a:pt x="71" y="0"/>
                </a:cubicBezTo>
                <a:cubicBezTo>
                  <a:pt x="9" y="0"/>
                  <a:pt x="9" y="0"/>
                  <a:pt x="9" y="0"/>
                </a:cubicBezTo>
                <a:cubicBezTo>
                  <a:pt x="4" y="0"/>
                  <a:pt x="1" y="4"/>
                  <a:pt x="0" y="10"/>
                </a:cubicBezTo>
                <a:cubicBezTo>
                  <a:pt x="0" y="11"/>
                  <a:pt x="0" y="11"/>
                  <a:pt x="0" y="11"/>
                </a:cubicBezTo>
                <a:cubicBezTo>
                  <a:pt x="3" y="11"/>
                  <a:pt x="3" y="11"/>
                  <a:pt x="3" y="11"/>
                </a:cubicBezTo>
                <a:cubicBezTo>
                  <a:pt x="3" y="26"/>
                  <a:pt x="3" y="26"/>
                  <a:pt x="3" y="26"/>
                </a:cubicBezTo>
                <a:cubicBezTo>
                  <a:pt x="0" y="26"/>
                  <a:pt x="0" y="26"/>
                  <a:pt x="0" y="26"/>
                </a:cubicBezTo>
                <a:cubicBezTo>
                  <a:pt x="0" y="27"/>
                  <a:pt x="0" y="27"/>
                  <a:pt x="0" y="27"/>
                </a:cubicBezTo>
                <a:cubicBezTo>
                  <a:pt x="0" y="28"/>
                  <a:pt x="0" y="28"/>
                  <a:pt x="0" y="28"/>
                </a:cubicBezTo>
                <a:cubicBezTo>
                  <a:pt x="0" y="44"/>
                  <a:pt x="0" y="44"/>
                  <a:pt x="0" y="44"/>
                </a:cubicBezTo>
                <a:cubicBezTo>
                  <a:pt x="0" y="46"/>
                  <a:pt x="1" y="47"/>
                  <a:pt x="2" y="47"/>
                </a:cubicBezTo>
                <a:cubicBezTo>
                  <a:pt x="11" y="47"/>
                  <a:pt x="11" y="47"/>
                  <a:pt x="11" y="47"/>
                </a:cubicBezTo>
                <a:cubicBezTo>
                  <a:pt x="12" y="50"/>
                  <a:pt x="15" y="53"/>
                  <a:pt x="18" y="53"/>
                </a:cubicBezTo>
                <a:cubicBezTo>
                  <a:pt x="22" y="53"/>
                  <a:pt x="25" y="50"/>
                  <a:pt x="26" y="47"/>
                </a:cubicBezTo>
                <a:cubicBezTo>
                  <a:pt x="54" y="47"/>
                  <a:pt x="54" y="47"/>
                  <a:pt x="54" y="47"/>
                </a:cubicBezTo>
                <a:cubicBezTo>
                  <a:pt x="55" y="50"/>
                  <a:pt x="58" y="53"/>
                  <a:pt x="62" y="53"/>
                </a:cubicBezTo>
                <a:cubicBezTo>
                  <a:pt x="66" y="53"/>
                  <a:pt x="69" y="50"/>
                  <a:pt x="69" y="47"/>
                </a:cubicBezTo>
                <a:cubicBezTo>
                  <a:pt x="84" y="47"/>
                  <a:pt x="84" y="47"/>
                  <a:pt x="84" y="47"/>
                </a:cubicBezTo>
                <a:cubicBezTo>
                  <a:pt x="84" y="47"/>
                  <a:pt x="85" y="46"/>
                  <a:pt x="85" y="46"/>
                </a:cubicBezTo>
                <a:cubicBezTo>
                  <a:pt x="86" y="45"/>
                  <a:pt x="86" y="45"/>
                  <a:pt x="86" y="44"/>
                </a:cubicBezTo>
                <a:cubicBezTo>
                  <a:pt x="85" y="35"/>
                  <a:pt x="85" y="35"/>
                  <a:pt x="85" y="35"/>
                </a:cubicBezTo>
                <a:cubicBezTo>
                  <a:pt x="85" y="35"/>
                  <a:pt x="85" y="35"/>
                  <a:pt x="85" y="35"/>
                </a:cubicBezTo>
                <a:cubicBezTo>
                  <a:pt x="85" y="34"/>
                  <a:pt x="85" y="34"/>
                  <a:pt x="85" y="34"/>
                </a:cubicBezTo>
                <a:cubicBezTo>
                  <a:pt x="84" y="33"/>
                  <a:pt x="84" y="33"/>
                  <a:pt x="84" y="33"/>
                </a:cubicBezTo>
                <a:cubicBezTo>
                  <a:pt x="80" y="33"/>
                  <a:pt x="80" y="33"/>
                  <a:pt x="80" y="33"/>
                </a:cubicBezTo>
                <a:cubicBezTo>
                  <a:pt x="77" y="11"/>
                  <a:pt x="77" y="11"/>
                  <a:pt x="77" y="11"/>
                </a:cubicBezTo>
                <a:cubicBezTo>
                  <a:pt x="81" y="11"/>
                  <a:pt x="81" y="11"/>
                  <a:pt x="81" y="11"/>
                </a:cubicBezTo>
                <a:cubicBezTo>
                  <a:pt x="81" y="10"/>
                  <a:pt x="81" y="10"/>
                  <a:pt x="81" y="10"/>
                </a:cubicBezTo>
                <a:cubicBezTo>
                  <a:pt x="81" y="9"/>
                  <a:pt x="81" y="8"/>
                  <a:pt x="81" y="8"/>
                </a:cubicBezTo>
                <a:cubicBezTo>
                  <a:pt x="83" y="8"/>
                  <a:pt x="85" y="11"/>
                  <a:pt x="85" y="14"/>
                </a:cubicBezTo>
                <a:cubicBezTo>
                  <a:pt x="84" y="15"/>
                  <a:pt x="84" y="15"/>
                  <a:pt x="84" y="16"/>
                </a:cubicBezTo>
                <a:cubicBezTo>
                  <a:pt x="84" y="25"/>
                  <a:pt x="84" y="25"/>
                  <a:pt x="84" y="25"/>
                </a:cubicBezTo>
                <a:cubicBezTo>
                  <a:pt x="84" y="26"/>
                  <a:pt x="85" y="27"/>
                  <a:pt x="86" y="27"/>
                </a:cubicBezTo>
                <a:cubicBezTo>
                  <a:pt x="87" y="27"/>
                  <a:pt x="88" y="26"/>
                  <a:pt x="88" y="25"/>
                </a:cubicBezTo>
                <a:cubicBezTo>
                  <a:pt x="88" y="16"/>
                  <a:pt x="88" y="16"/>
                  <a:pt x="88" y="16"/>
                </a:cubicBezTo>
                <a:cubicBezTo>
                  <a:pt x="88" y="15"/>
                  <a:pt x="88" y="14"/>
                  <a:pt x="87" y="14"/>
                </a:cubicBezTo>
                <a:close/>
                <a:moveTo>
                  <a:pt x="18" y="51"/>
                </a:moveTo>
                <a:cubicBezTo>
                  <a:pt x="15" y="51"/>
                  <a:pt x="13" y="48"/>
                  <a:pt x="13" y="45"/>
                </a:cubicBezTo>
                <a:cubicBezTo>
                  <a:pt x="13" y="42"/>
                  <a:pt x="15" y="40"/>
                  <a:pt x="18" y="40"/>
                </a:cubicBezTo>
                <a:cubicBezTo>
                  <a:pt x="21" y="40"/>
                  <a:pt x="24" y="42"/>
                  <a:pt x="24" y="45"/>
                </a:cubicBezTo>
                <a:cubicBezTo>
                  <a:pt x="24" y="48"/>
                  <a:pt x="21" y="51"/>
                  <a:pt x="18" y="51"/>
                </a:cubicBezTo>
                <a:close/>
                <a:moveTo>
                  <a:pt x="62" y="51"/>
                </a:moveTo>
                <a:cubicBezTo>
                  <a:pt x="59" y="51"/>
                  <a:pt x="56" y="48"/>
                  <a:pt x="56" y="45"/>
                </a:cubicBezTo>
                <a:cubicBezTo>
                  <a:pt x="56" y="42"/>
                  <a:pt x="59" y="40"/>
                  <a:pt x="62" y="40"/>
                </a:cubicBezTo>
                <a:cubicBezTo>
                  <a:pt x="65" y="40"/>
                  <a:pt x="67" y="42"/>
                  <a:pt x="67" y="45"/>
                </a:cubicBezTo>
                <a:cubicBezTo>
                  <a:pt x="67" y="48"/>
                  <a:pt x="65" y="51"/>
                  <a:pt x="62" y="51"/>
                </a:cubicBezTo>
                <a:close/>
                <a:moveTo>
                  <a:pt x="78" y="34"/>
                </a:moveTo>
                <a:cubicBezTo>
                  <a:pt x="78" y="34"/>
                  <a:pt x="78" y="35"/>
                  <a:pt x="79" y="35"/>
                </a:cubicBezTo>
                <a:cubicBezTo>
                  <a:pt x="80" y="35"/>
                  <a:pt x="80" y="35"/>
                  <a:pt x="80" y="35"/>
                </a:cubicBezTo>
                <a:cubicBezTo>
                  <a:pt x="80" y="35"/>
                  <a:pt x="80" y="35"/>
                  <a:pt x="80" y="35"/>
                </a:cubicBezTo>
                <a:cubicBezTo>
                  <a:pt x="80" y="35"/>
                  <a:pt x="80" y="35"/>
                  <a:pt x="80" y="35"/>
                </a:cubicBezTo>
                <a:cubicBezTo>
                  <a:pt x="81" y="42"/>
                  <a:pt x="81" y="42"/>
                  <a:pt x="81" y="42"/>
                </a:cubicBezTo>
                <a:cubicBezTo>
                  <a:pt x="69" y="42"/>
                  <a:pt x="69" y="42"/>
                  <a:pt x="69" y="42"/>
                </a:cubicBezTo>
                <a:cubicBezTo>
                  <a:pt x="68" y="39"/>
                  <a:pt x="65" y="37"/>
                  <a:pt x="62" y="37"/>
                </a:cubicBezTo>
                <a:cubicBezTo>
                  <a:pt x="59" y="37"/>
                  <a:pt x="56" y="39"/>
                  <a:pt x="55" y="42"/>
                </a:cubicBezTo>
                <a:cubicBezTo>
                  <a:pt x="25" y="42"/>
                  <a:pt x="25" y="42"/>
                  <a:pt x="25" y="42"/>
                </a:cubicBezTo>
                <a:cubicBezTo>
                  <a:pt x="24" y="39"/>
                  <a:pt x="22" y="37"/>
                  <a:pt x="18" y="37"/>
                </a:cubicBezTo>
                <a:cubicBezTo>
                  <a:pt x="15" y="37"/>
                  <a:pt x="13" y="39"/>
                  <a:pt x="11" y="42"/>
                </a:cubicBezTo>
                <a:cubicBezTo>
                  <a:pt x="4" y="42"/>
                  <a:pt x="4" y="42"/>
                  <a:pt x="4" y="42"/>
                </a:cubicBezTo>
                <a:cubicBezTo>
                  <a:pt x="4" y="28"/>
                  <a:pt x="4" y="28"/>
                  <a:pt x="4" y="28"/>
                </a:cubicBezTo>
                <a:cubicBezTo>
                  <a:pt x="4" y="28"/>
                  <a:pt x="4" y="28"/>
                  <a:pt x="4" y="28"/>
                </a:cubicBezTo>
                <a:cubicBezTo>
                  <a:pt x="5" y="28"/>
                  <a:pt x="5" y="27"/>
                  <a:pt x="5" y="27"/>
                </a:cubicBezTo>
                <a:cubicBezTo>
                  <a:pt x="5" y="10"/>
                  <a:pt x="5" y="10"/>
                  <a:pt x="5" y="10"/>
                </a:cubicBezTo>
                <a:cubicBezTo>
                  <a:pt x="5" y="9"/>
                  <a:pt x="5" y="9"/>
                  <a:pt x="5" y="9"/>
                </a:cubicBezTo>
                <a:cubicBezTo>
                  <a:pt x="5" y="6"/>
                  <a:pt x="7" y="5"/>
                  <a:pt x="9" y="5"/>
                </a:cubicBezTo>
                <a:cubicBezTo>
                  <a:pt x="71" y="5"/>
                  <a:pt x="71" y="5"/>
                  <a:pt x="71" y="5"/>
                </a:cubicBezTo>
                <a:cubicBezTo>
                  <a:pt x="73" y="5"/>
                  <a:pt x="75" y="6"/>
                  <a:pt x="76" y="9"/>
                </a:cubicBezTo>
                <a:cubicBezTo>
                  <a:pt x="76" y="9"/>
                  <a:pt x="76" y="9"/>
                  <a:pt x="76" y="9"/>
                </a:cubicBezTo>
                <a:cubicBezTo>
                  <a:pt x="75" y="9"/>
                  <a:pt x="75" y="9"/>
                  <a:pt x="75" y="9"/>
                </a:cubicBezTo>
                <a:cubicBezTo>
                  <a:pt x="75" y="9"/>
                  <a:pt x="75" y="10"/>
                  <a:pt x="75" y="10"/>
                </a:cubicBezTo>
                <a:lnTo>
                  <a:pt x="78" y="34"/>
                </a:lnTo>
                <a:close/>
              </a:path>
            </a:pathLst>
          </a:custGeom>
          <a:solidFill>
            <a:schemeClr val="bg1">
              <a:alpha val="100000"/>
            </a:schemeClr>
          </a:solidFill>
          <a:ln w="9525">
            <a:noFill/>
          </a:ln>
        </p:spPr>
        <p:txBody>
          <a:bodyPr/>
          <a:lstStyle/>
          <a:p>
            <a:endParaRPr lang="zh-CN" altLang="en-US"/>
          </a:p>
        </p:txBody>
      </p:sp>
      <p:sp>
        <p:nvSpPr>
          <p:cNvPr id="26635" name="Freeform 394"/>
          <p:cNvSpPr>
            <a:spLocks noEditPoints="1"/>
          </p:cNvSpPr>
          <p:nvPr/>
        </p:nvSpPr>
        <p:spPr>
          <a:xfrm>
            <a:off x="6203950" y="2338388"/>
            <a:ext cx="809625" cy="573087"/>
          </a:xfrm>
          <a:custGeom>
            <a:avLst/>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0" t="0" r="0" b="0"/>
            <a:pathLst>
              <a:path w="94" h="67">
                <a:moveTo>
                  <a:pt x="77" y="32"/>
                </a:moveTo>
                <a:cubicBezTo>
                  <a:pt x="74" y="32"/>
                  <a:pt x="72" y="33"/>
                  <a:pt x="70" y="34"/>
                </a:cubicBezTo>
                <a:cubicBezTo>
                  <a:pt x="63" y="18"/>
                  <a:pt x="63" y="18"/>
                  <a:pt x="63" y="18"/>
                </a:cubicBezTo>
                <a:cubicBezTo>
                  <a:pt x="65" y="18"/>
                  <a:pt x="67" y="17"/>
                  <a:pt x="68" y="15"/>
                </a:cubicBezTo>
                <a:cubicBezTo>
                  <a:pt x="69" y="14"/>
                  <a:pt x="69" y="13"/>
                  <a:pt x="68" y="12"/>
                </a:cubicBezTo>
                <a:cubicBezTo>
                  <a:pt x="66" y="11"/>
                  <a:pt x="65" y="12"/>
                  <a:pt x="64" y="13"/>
                </a:cubicBezTo>
                <a:cubicBezTo>
                  <a:pt x="63" y="15"/>
                  <a:pt x="58" y="14"/>
                  <a:pt x="55" y="13"/>
                </a:cubicBezTo>
                <a:cubicBezTo>
                  <a:pt x="54" y="13"/>
                  <a:pt x="53" y="14"/>
                  <a:pt x="52" y="15"/>
                </a:cubicBezTo>
                <a:cubicBezTo>
                  <a:pt x="52" y="16"/>
                  <a:pt x="53" y="17"/>
                  <a:pt x="54" y="18"/>
                </a:cubicBezTo>
                <a:cubicBezTo>
                  <a:pt x="55" y="18"/>
                  <a:pt x="57" y="19"/>
                  <a:pt x="60" y="19"/>
                </a:cubicBezTo>
                <a:cubicBezTo>
                  <a:pt x="60" y="19"/>
                  <a:pt x="60" y="19"/>
                  <a:pt x="61" y="19"/>
                </a:cubicBezTo>
                <a:cubicBezTo>
                  <a:pt x="62" y="23"/>
                  <a:pt x="62" y="23"/>
                  <a:pt x="62" y="23"/>
                </a:cubicBezTo>
                <a:cubicBezTo>
                  <a:pt x="29" y="23"/>
                  <a:pt x="29" y="23"/>
                  <a:pt x="29" y="23"/>
                </a:cubicBezTo>
                <a:cubicBezTo>
                  <a:pt x="35" y="8"/>
                  <a:pt x="35" y="8"/>
                  <a:pt x="35" y="8"/>
                </a:cubicBezTo>
                <a:cubicBezTo>
                  <a:pt x="36" y="6"/>
                  <a:pt x="38" y="4"/>
                  <a:pt x="39" y="4"/>
                </a:cubicBezTo>
                <a:cubicBezTo>
                  <a:pt x="43" y="3"/>
                  <a:pt x="43" y="3"/>
                  <a:pt x="43" y="3"/>
                </a:cubicBezTo>
                <a:cubicBezTo>
                  <a:pt x="44" y="3"/>
                  <a:pt x="44" y="2"/>
                  <a:pt x="44" y="1"/>
                </a:cubicBezTo>
                <a:cubicBezTo>
                  <a:pt x="44" y="1"/>
                  <a:pt x="43" y="0"/>
                  <a:pt x="42" y="0"/>
                </a:cubicBezTo>
                <a:cubicBezTo>
                  <a:pt x="39" y="1"/>
                  <a:pt x="39" y="1"/>
                  <a:pt x="39" y="1"/>
                </a:cubicBezTo>
                <a:cubicBezTo>
                  <a:pt x="36" y="2"/>
                  <a:pt x="34" y="4"/>
                  <a:pt x="33" y="7"/>
                </a:cubicBezTo>
                <a:cubicBezTo>
                  <a:pt x="23" y="33"/>
                  <a:pt x="23" y="33"/>
                  <a:pt x="23" y="33"/>
                </a:cubicBezTo>
                <a:cubicBezTo>
                  <a:pt x="21" y="33"/>
                  <a:pt x="19" y="32"/>
                  <a:pt x="17" y="32"/>
                </a:cubicBezTo>
                <a:cubicBezTo>
                  <a:pt x="8" y="32"/>
                  <a:pt x="0" y="40"/>
                  <a:pt x="0" y="50"/>
                </a:cubicBezTo>
                <a:cubicBezTo>
                  <a:pt x="0" y="59"/>
                  <a:pt x="8" y="67"/>
                  <a:pt x="17" y="67"/>
                </a:cubicBezTo>
                <a:cubicBezTo>
                  <a:pt x="27" y="67"/>
                  <a:pt x="35" y="59"/>
                  <a:pt x="35" y="50"/>
                </a:cubicBezTo>
                <a:cubicBezTo>
                  <a:pt x="35" y="43"/>
                  <a:pt x="31" y="37"/>
                  <a:pt x="25" y="34"/>
                </a:cubicBezTo>
                <a:cubicBezTo>
                  <a:pt x="28" y="26"/>
                  <a:pt x="28" y="26"/>
                  <a:pt x="28" y="26"/>
                </a:cubicBezTo>
                <a:cubicBezTo>
                  <a:pt x="40" y="47"/>
                  <a:pt x="40" y="47"/>
                  <a:pt x="40" y="47"/>
                </a:cubicBezTo>
                <a:cubicBezTo>
                  <a:pt x="41" y="50"/>
                  <a:pt x="43" y="51"/>
                  <a:pt x="45" y="51"/>
                </a:cubicBezTo>
                <a:cubicBezTo>
                  <a:pt x="45" y="51"/>
                  <a:pt x="45" y="51"/>
                  <a:pt x="45" y="51"/>
                </a:cubicBezTo>
                <a:cubicBezTo>
                  <a:pt x="46" y="51"/>
                  <a:pt x="46" y="51"/>
                  <a:pt x="46" y="51"/>
                </a:cubicBezTo>
                <a:cubicBezTo>
                  <a:pt x="46" y="51"/>
                  <a:pt x="46" y="51"/>
                  <a:pt x="46" y="51"/>
                </a:cubicBezTo>
                <a:cubicBezTo>
                  <a:pt x="59" y="51"/>
                  <a:pt x="59" y="51"/>
                  <a:pt x="59" y="51"/>
                </a:cubicBezTo>
                <a:cubicBezTo>
                  <a:pt x="60" y="60"/>
                  <a:pt x="67" y="67"/>
                  <a:pt x="77" y="67"/>
                </a:cubicBezTo>
                <a:cubicBezTo>
                  <a:pt x="86" y="67"/>
                  <a:pt x="94" y="59"/>
                  <a:pt x="94" y="50"/>
                </a:cubicBezTo>
                <a:cubicBezTo>
                  <a:pt x="94" y="40"/>
                  <a:pt x="86" y="32"/>
                  <a:pt x="77" y="32"/>
                </a:cubicBezTo>
                <a:close/>
                <a:moveTo>
                  <a:pt x="30" y="50"/>
                </a:moveTo>
                <a:cubicBezTo>
                  <a:pt x="30" y="56"/>
                  <a:pt x="24" y="62"/>
                  <a:pt x="17" y="62"/>
                </a:cubicBezTo>
                <a:cubicBezTo>
                  <a:pt x="11" y="62"/>
                  <a:pt x="5" y="56"/>
                  <a:pt x="5" y="50"/>
                </a:cubicBezTo>
                <a:cubicBezTo>
                  <a:pt x="5" y="43"/>
                  <a:pt x="11" y="37"/>
                  <a:pt x="17" y="37"/>
                </a:cubicBezTo>
                <a:cubicBezTo>
                  <a:pt x="19" y="37"/>
                  <a:pt x="20" y="37"/>
                  <a:pt x="21" y="38"/>
                </a:cubicBezTo>
                <a:cubicBezTo>
                  <a:pt x="16" y="49"/>
                  <a:pt x="16" y="49"/>
                  <a:pt x="16" y="49"/>
                </a:cubicBezTo>
                <a:cubicBezTo>
                  <a:pt x="16" y="50"/>
                  <a:pt x="16" y="50"/>
                  <a:pt x="17" y="51"/>
                </a:cubicBezTo>
                <a:cubicBezTo>
                  <a:pt x="17" y="51"/>
                  <a:pt x="17" y="51"/>
                  <a:pt x="17" y="51"/>
                </a:cubicBezTo>
                <a:cubicBezTo>
                  <a:pt x="18" y="51"/>
                  <a:pt x="18" y="51"/>
                  <a:pt x="19" y="50"/>
                </a:cubicBezTo>
                <a:cubicBezTo>
                  <a:pt x="23" y="39"/>
                  <a:pt x="23" y="39"/>
                  <a:pt x="23" y="39"/>
                </a:cubicBezTo>
                <a:cubicBezTo>
                  <a:pt x="27" y="41"/>
                  <a:pt x="30" y="45"/>
                  <a:pt x="30" y="50"/>
                </a:cubicBezTo>
                <a:close/>
                <a:moveTo>
                  <a:pt x="59" y="48"/>
                </a:moveTo>
                <a:cubicBezTo>
                  <a:pt x="50" y="48"/>
                  <a:pt x="50" y="48"/>
                  <a:pt x="50" y="48"/>
                </a:cubicBezTo>
                <a:cubicBezTo>
                  <a:pt x="50" y="48"/>
                  <a:pt x="51" y="48"/>
                  <a:pt x="51" y="47"/>
                </a:cubicBezTo>
                <a:cubicBezTo>
                  <a:pt x="64" y="26"/>
                  <a:pt x="64" y="26"/>
                  <a:pt x="64" y="26"/>
                </a:cubicBezTo>
                <a:cubicBezTo>
                  <a:pt x="68" y="35"/>
                  <a:pt x="68" y="35"/>
                  <a:pt x="68" y="35"/>
                </a:cubicBezTo>
                <a:cubicBezTo>
                  <a:pt x="63" y="37"/>
                  <a:pt x="60" y="42"/>
                  <a:pt x="59" y="48"/>
                </a:cubicBezTo>
                <a:close/>
                <a:moveTo>
                  <a:pt x="70" y="39"/>
                </a:moveTo>
                <a:cubicBezTo>
                  <a:pt x="74" y="46"/>
                  <a:pt x="74" y="46"/>
                  <a:pt x="74" y="46"/>
                </a:cubicBezTo>
                <a:cubicBezTo>
                  <a:pt x="74" y="47"/>
                  <a:pt x="74" y="48"/>
                  <a:pt x="74" y="48"/>
                </a:cubicBezTo>
                <a:cubicBezTo>
                  <a:pt x="73" y="48"/>
                  <a:pt x="73" y="48"/>
                  <a:pt x="73" y="48"/>
                </a:cubicBezTo>
                <a:cubicBezTo>
                  <a:pt x="64" y="48"/>
                  <a:pt x="64" y="48"/>
                  <a:pt x="64" y="48"/>
                </a:cubicBezTo>
                <a:cubicBezTo>
                  <a:pt x="65" y="44"/>
                  <a:pt x="67" y="41"/>
                  <a:pt x="70" y="39"/>
                </a:cubicBezTo>
                <a:close/>
                <a:moveTo>
                  <a:pt x="45" y="48"/>
                </a:moveTo>
                <a:cubicBezTo>
                  <a:pt x="45" y="48"/>
                  <a:pt x="45" y="48"/>
                  <a:pt x="45" y="48"/>
                </a:cubicBezTo>
                <a:cubicBezTo>
                  <a:pt x="44" y="48"/>
                  <a:pt x="43" y="48"/>
                  <a:pt x="42" y="46"/>
                </a:cubicBezTo>
                <a:cubicBezTo>
                  <a:pt x="30" y="25"/>
                  <a:pt x="30" y="25"/>
                  <a:pt x="30" y="25"/>
                </a:cubicBezTo>
                <a:cubicBezTo>
                  <a:pt x="62" y="25"/>
                  <a:pt x="62" y="25"/>
                  <a:pt x="62" y="25"/>
                </a:cubicBezTo>
                <a:cubicBezTo>
                  <a:pt x="49" y="46"/>
                  <a:pt x="49" y="46"/>
                  <a:pt x="49" y="46"/>
                </a:cubicBezTo>
                <a:cubicBezTo>
                  <a:pt x="48" y="48"/>
                  <a:pt x="47" y="48"/>
                  <a:pt x="45" y="48"/>
                </a:cubicBezTo>
                <a:close/>
                <a:moveTo>
                  <a:pt x="77" y="62"/>
                </a:moveTo>
                <a:cubicBezTo>
                  <a:pt x="70" y="62"/>
                  <a:pt x="65" y="57"/>
                  <a:pt x="64" y="51"/>
                </a:cubicBezTo>
                <a:cubicBezTo>
                  <a:pt x="73" y="51"/>
                  <a:pt x="73" y="51"/>
                  <a:pt x="73" y="51"/>
                </a:cubicBezTo>
                <a:cubicBezTo>
                  <a:pt x="74" y="51"/>
                  <a:pt x="75" y="50"/>
                  <a:pt x="76" y="49"/>
                </a:cubicBezTo>
                <a:cubicBezTo>
                  <a:pt x="76" y="48"/>
                  <a:pt x="76" y="47"/>
                  <a:pt x="76" y="45"/>
                </a:cubicBezTo>
                <a:cubicBezTo>
                  <a:pt x="72" y="38"/>
                  <a:pt x="72" y="38"/>
                  <a:pt x="72" y="38"/>
                </a:cubicBezTo>
                <a:cubicBezTo>
                  <a:pt x="74" y="38"/>
                  <a:pt x="75" y="37"/>
                  <a:pt x="77" y="37"/>
                </a:cubicBezTo>
                <a:cubicBezTo>
                  <a:pt x="83" y="37"/>
                  <a:pt x="89" y="43"/>
                  <a:pt x="89" y="50"/>
                </a:cubicBezTo>
                <a:cubicBezTo>
                  <a:pt x="89" y="56"/>
                  <a:pt x="83" y="62"/>
                  <a:pt x="77" y="62"/>
                </a:cubicBezTo>
                <a:close/>
              </a:path>
            </a:pathLst>
          </a:custGeom>
          <a:solidFill>
            <a:schemeClr val="bg1">
              <a:alpha val="100000"/>
            </a:schemeClr>
          </a:solidFill>
          <a:ln w="9525">
            <a:noFill/>
          </a:ln>
        </p:spPr>
        <p:txBody>
          <a:bodyPr/>
          <a:lstStyle/>
          <a:p>
            <a:endParaRPr lang="zh-CN" altLang="en-US"/>
          </a:p>
        </p:txBody>
      </p:sp>
      <p:sp>
        <p:nvSpPr>
          <p:cNvPr id="26636" name="Freeform 411"/>
          <p:cNvSpPr>
            <a:spLocks noEditPoints="1"/>
          </p:cNvSpPr>
          <p:nvPr/>
        </p:nvSpPr>
        <p:spPr>
          <a:xfrm>
            <a:off x="4741863" y="3833813"/>
            <a:ext cx="754062" cy="552450"/>
          </a:xfrm>
          <a:custGeom>
            <a:avLst/>
            <a:gdLst/>
            <a:ahLst/>
            <a:cxnLst>
              <a:cxn ang="0">
                <a:pos x="2147483646" y="2147483646"/>
              </a:cxn>
              <a:cxn ang="0">
                <a:pos x="2147483646" y="0"/>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0" t="0" r="0" b="0"/>
            <a:pathLst>
              <a:path w="101" h="74">
                <a:moveTo>
                  <a:pt x="100" y="5"/>
                </a:moveTo>
                <a:cubicBezTo>
                  <a:pt x="99" y="2"/>
                  <a:pt x="96" y="0"/>
                  <a:pt x="91" y="0"/>
                </a:cubicBezTo>
                <a:cubicBezTo>
                  <a:pt x="87" y="0"/>
                  <a:pt x="82" y="1"/>
                  <a:pt x="79" y="2"/>
                </a:cubicBezTo>
                <a:cubicBezTo>
                  <a:pt x="63" y="10"/>
                  <a:pt x="63" y="10"/>
                  <a:pt x="63" y="10"/>
                </a:cubicBezTo>
                <a:cubicBezTo>
                  <a:pt x="29" y="5"/>
                  <a:pt x="29" y="5"/>
                  <a:pt x="29" y="5"/>
                </a:cubicBezTo>
                <a:cubicBezTo>
                  <a:pt x="19" y="10"/>
                  <a:pt x="19" y="10"/>
                  <a:pt x="19" y="10"/>
                </a:cubicBezTo>
                <a:cubicBezTo>
                  <a:pt x="41" y="20"/>
                  <a:pt x="41" y="20"/>
                  <a:pt x="41" y="20"/>
                </a:cubicBezTo>
                <a:cubicBezTo>
                  <a:pt x="27" y="27"/>
                  <a:pt x="27" y="27"/>
                  <a:pt x="27" y="27"/>
                </a:cubicBezTo>
                <a:cubicBezTo>
                  <a:pt x="10" y="19"/>
                  <a:pt x="10" y="19"/>
                  <a:pt x="10" y="19"/>
                </a:cubicBezTo>
                <a:cubicBezTo>
                  <a:pt x="9" y="19"/>
                  <a:pt x="8" y="19"/>
                  <a:pt x="8" y="19"/>
                </a:cubicBezTo>
                <a:cubicBezTo>
                  <a:pt x="2" y="22"/>
                  <a:pt x="2" y="22"/>
                  <a:pt x="2" y="22"/>
                </a:cubicBezTo>
                <a:cubicBezTo>
                  <a:pt x="1" y="22"/>
                  <a:pt x="0" y="23"/>
                  <a:pt x="0" y="23"/>
                </a:cubicBezTo>
                <a:cubicBezTo>
                  <a:pt x="0" y="24"/>
                  <a:pt x="0" y="25"/>
                  <a:pt x="1" y="25"/>
                </a:cubicBezTo>
                <a:cubicBezTo>
                  <a:pt x="19" y="46"/>
                  <a:pt x="19" y="46"/>
                  <a:pt x="19" y="46"/>
                </a:cubicBezTo>
                <a:cubicBezTo>
                  <a:pt x="19" y="46"/>
                  <a:pt x="19" y="46"/>
                  <a:pt x="19" y="46"/>
                </a:cubicBezTo>
                <a:cubicBezTo>
                  <a:pt x="23" y="50"/>
                  <a:pt x="28" y="50"/>
                  <a:pt x="32" y="48"/>
                </a:cubicBezTo>
                <a:cubicBezTo>
                  <a:pt x="50" y="40"/>
                  <a:pt x="50" y="40"/>
                  <a:pt x="50" y="40"/>
                </a:cubicBezTo>
                <a:cubicBezTo>
                  <a:pt x="48" y="71"/>
                  <a:pt x="48" y="71"/>
                  <a:pt x="48" y="71"/>
                </a:cubicBezTo>
                <a:cubicBezTo>
                  <a:pt x="48" y="72"/>
                  <a:pt x="48" y="73"/>
                  <a:pt x="49" y="73"/>
                </a:cubicBezTo>
                <a:cubicBezTo>
                  <a:pt x="49" y="73"/>
                  <a:pt x="50" y="74"/>
                  <a:pt x="50" y="74"/>
                </a:cubicBezTo>
                <a:cubicBezTo>
                  <a:pt x="51" y="74"/>
                  <a:pt x="51" y="73"/>
                  <a:pt x="51" y="73"/>
                </a:cubicBezTo>
                <a:cubicBezTo>
                  <a:pt x="59" y="70"/>
                  <a:pt x="59" y="70"/>
                  <a:pt x="59" y="70"/>
                </a:cubicBezTo>
                <a:cubicBezTo>
                  <a:pt x="60" y="69"/>
                  <a:pt x="60" y="69"/>
                  <a:pt x="61" y="68"/>
                </a:cubicBezTo>
                <a:cubicBezTo>
                  <a:pt x="74" y="29"/>
                  <a:pt x="74" y="29"/>
                  <a:pt x="74" y="29"/>
                </a:cubicBezTo>
                <a:cubicBezTo>
                  <a:pt x="89" y="22"/>
                  <a:pt x="89" y="22"/>
                  <a:pt x="89" y="22"/>
                </a:cubicBezTo>
                <a:cubicBezTo>
                  <a:pt x="91" y="21"/>
                  <a:pt x="94" y="19"/>
                  <a:pt x="97" y="15"/>
                </a:cubicBezTo>
                <a:cubicBezTo>
                  <a:pt x="101" y="11"/>
                  <a:pt x="101" y="7"/>
                  <a:pt x="100" y="5"/>
                </a:cubicBezTo>
                <a:close/>
                <a:moveTo>
                  <a:pt x="24" y="10"/>
                </a:moveTo>
                <a:cubicBezTo>
                  <a:pt x="30" y="7"/>
                  <a:pt x="30" y="7"/>
                  <a:pt x="30" y="7"/>
                </a:cubicBezTo>
                <a:cubicBezTo>
                  <a:pt x="59" y="12"/>
                  <a:pt x="59" y="12"/>
                  <a:pt x="59" y="12"/>
                </a:cubicBezTo>
                <a:cubicBezTo>
                  <a:pt x="44" y="19"/>
                  <a:pt x="44" y="19"/>
                  <a:pt x="44" y="19"/>
                </a:cubicBezTo>
                <a:lnTo>
                  <a:pt x="24" y="10"/>
                </a:lnTo>
                <a:close/>
                <a:moveTo>
                  <a:pt x="94" y="12"/>
                </a:moveTo>
                <a:cubicBezTo>
                  <a:pt x="91" y="15"/>
                  <a:pt x="89" y="17"/>
                  <a:pt x="87" y="18"/>
                </a:cubicBezTo>
                <a:cubicBezTo>
                  <a:pt x="71" y="25"/>
                  <a:pt x="71" y="25"/>
                  <a:pt x="71" y="25"/>
                </a:cubicBezTo>
                <a:cubicBezTo>
                  <a:pt x="71" y="25"/>
                  <a:pt x="70" y="26"/>
                  <a:pt x="70" y="26"/>
                </a:cubicBezTo>
                <a:cubicBezTo>
                  <a:pt x="56" y="66"/>
                  <a:pt x="56" y="66"/>
                  <a:pt x="56" y="66"/>
                </a:cubicBezTo>
                <a:cubicBezTo>
                  <a:pt x="53" y="67"/>
                  <a:pt x="53" y="67"/>
                  <a:pt x="53" y="67"/>
                </a:cubicBezTo>
                <a:cubicBezTo>
                  <a:pt x="54" y="36"/>
                  <a:pt x="54" y="36"/>
                  <a:pt x="54" y="36"/>
                </a:cubicBezTo>
                <a:cubicBezTo>
                  <a:pt x="54" y="36"/>
                  <a:pt x="54" y="35"/>
                  <a:pt x="53" y="34"/>
                </a:cubicBezTo>
                <a:cubicBezTo>
                  <a:pt x="53" y="34"/>
                  <a:pt x="53" y="34"/>
                  <a:pt x="52" y="34"/>
                </a:cubicBezTo>
                <a:cubicBezTo>
                  <a:pt x="52" y="34"/>
                  <a:pt x="51" y="34"/>
                  <a:pt x="51" y="34"/>
                </a:cubicBezTo>
                <a:cubicBezTo>
                  <a:pt x="30" y="44"/>
                  <a:pt x="30" y="44"/>
                  <a:pt x="30" y="44"/>
                </a:cubicBezTo>
                <a:cubicBezTo>
                  <a:pt x="27" y="45"/>
                  <a:pt x="24" y="45"/>
                  <a:pt x="22" y="43"/>
                </a:cubicBezTo>
                <a:cubicBezTo>
                  <a:pt x="22" y="43"/>
                  <a:pt x="22" y="43"/>
                  <a:pt x="22" y="43"/>
                </a:cubicBezTo>
                <a:cubicBezTo>
                  <a:pt x="6" y="25"/>
                  <a:pt x="6" y="25"/>
                  <a:pt x="6" y="25"/>
                </a:cubicBezTo>
                <a:cubicBezTo>
                  <a:pt x="9" y="24"/>
                  <a:pt x="9" y="24"/>
                  <a:pt x="9" y="24"/>
                </a:cubicBezTo>
                <a:cubicBezTo>
                  <a:pt x="27" y="31"/>
                  <a:pt x="27" y="31"/>
                  <a:pt x="27" y="31"/>
                </a:cubicBezTo>
                <a:cubicBezTo>
                  <a:pt x="27" y="32"/>
                  <a:pt x="28" y="32"/>
                  <a:pt x="29" y="31"/>
                </a:cubicBezTo>
                <a:cubicBezTo>
                  <a:pt x="81" y="7"/>
                  <a:pt x="81" y="7"/>
                  <a:pt x="81" y="7"/>
                </a:cubicBezTo>
                <a:cubicBezTo>
                  <a:pt x="84" y="6"/>
                  <a:pt x="88" y="4"/>
                  <a:pt x="91" y="4"/>
                </a:cubicBezTo>
                <a:cubicBezTo>
                  <a:pt x="95" y="4"/>
                  <a:pt x="95" y="6"/>
                  <a:pt x="96" y="7"/>
                </a:cubicBezTo>
                <a:cubicBezTo>
                  <a:pt x="97" y="9"/>
                  <a:pt x="95" y="11"/>
                  <a:pt x="94" y="12"/>
                </a:cubicBezTo>
                <a:close/>
              </a:path>
            </a:pathLst>
          </a:custGeom>
          <a:solidFill>
            <a:schemeClr val="bg1">
              <a:alpha val="100000"/>
            </a:schemeClr>
          </a:solidFill>
          <a:ln w="9525">
            <a:noFill/>
          </a:ln>
        </p:spPr>
        <p:txBody>
          <a:bodyPr/>
          <a:lstStyle/>
          <a:p>
            <a:endParaRPr lang="zh-CN" altLang="en-US"/>
          </a:p>
        </p:txBody>
      </p:sp>
      <p:sp>
        <p:nvSpPr>
          <p:cNvPr id="26637" name="Freeform 412"/>
          <p:cNvSpPr/>
          <p:nvPr/>
        </p:nvSpPr>
        <p:spPr>
          <a:xfrm>
            <a:off x="5100638" y="4033838"/>
            <a:ext cx="36512" cy="23812"/>
          </a:xfrm>
          <a:custGeom>
            <a:avLst/>
            <a:gdLst/>
            <a:ahLst/>
            <a:cxnLst>
              <a:cxn ang="0">
                <a:pos x="2147483646" y="0"/>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Lst>
            <a:rect l="0" t="0" r="0" b="0"/>
            <a:pathLst>
              <a:path w="5" h="3">
                <a:moveTo>
                  <a:pt x="3" y="0"/>
                </a:moveTo>
                <a:cubicBezTo>
                  <a:pt x="1" y="1"/>
                  <a:pt x="1" y="1"/>
                  <a:pt x="1" y="1"/>
                </a:cubicBezTo>
                <a:cubicBezTo>
                  <a:pt x="1" y="1"/>
                  <a:pt x="0" y="2"/>
                  <a:pt x="1" y="3"/>
                </a:cubicBezTo>
                <a:cubicBezTo>
                  <a:pt x="1" y="3"/>
                  <a:pt x="1" y="3"/>
                  <a:pt x="2" y="3"/>
                </a:cubicBezTo>
                <a:cubicBezTo>
                  <a:pt x="2" y="3"/>
                  <a:pt x="2" y="3"/>
                  <a:pt x="2" y="3"/>
                </a:cubicBezTo>
                <a:cubicBezTo>
                  <a:pt x="4" y="2"/>
                  <a:pt x="4" y="2"/>
                  <a:pt x="4" y="2"/>
                </a:cubicBezTo>
                <a:cubicBezTo>
                  <a:pt x="5" y="2"/>
                  <a:pt x="5" y="1"/>
                  <a:pt x="5" y="1"/>
                </a:cubicBezTo>
                <a:cubicBezTo>
                  <a:pt x="5" y="0"/>
                  <a:pt x="4" y="0"/>
                  <a:pt x="3" y="0"/>
                </a:cubicBezTo>
                <a:close/>
              </a:path>
            </a:pathLst>
          </a:custGeom>
          <a:solidFill>
            <a:schemeClr val="bg1">
              <a:alpha val="100000"/>
            </a:schemeClr>
          </a:solidFill>
          <a:ln w="9525">
            <a:noFill/>
          </a:ln>
        </p:spPr>
        <p:txBody>
          <a:bodyPr/>
          <a:lstStyle/>
          <a:p>
            <a:endParaRPr lang="zh-CN" altLang="en-US"/>
          </a:p>
        </p:txBody>
      </p:sp>
      <p:sp>
        <p:nvSpPr>
          <p:cNvPr id="26638" name="Freeform 413"/>
          <p:cNvSpPr/>
          <p:nvPr/>
        </p:nvSpPr>
        <p:spPr>
          <a:xfrm>
            <a:off x="4972050" y="4094163"/>
            <a:ext cx="38100" cy="22225"/>
          </a:xfrm>
          <a:custGeom>
            <a:avLst/>
            <a:gdLst/>
            <a:ahLst/>
            <a:cxnLst>
              <a:cxn ang="0">
                <a:pos x="2147483646" y="0"/>
              </a:cxn>
              <a:cxn ang="0">
                <a:pos x="2147483646" y="2147483646"/>
              </a:cxn>
              <a:cxn ang="0">
                <a:pos x="0" y="2147483646"/>
              </a:cxn>
              <a:cxn ang="0">
                <a:pos x="2147483646" y="2147483646"/>
              </a:cxn>
              <a:cxn ang="0">
                <a:pos x="2147483646" y="2147483646"/>
              </a:cxn>
              <a:cxn ang="0">
                <a:pos x="2147483646" y="2147483646"/>
              </a:cxn>
              <a:cxn ang="0">
                <a:pos x="2147483646" y="2147483646"/>
              </a:cxn>
              <a:cxn ang="0">
                <a:pos x="2147483646" y="0"/>
              </a:cxn>
            </a:cxnLst>
            <a:rect l="0" t="0" r="0" b="0"/>
            <a:pathLst>
              <a:path w="5" h="3">
                <a:moveTo>
                  <a:pt x="3" y="0"/>
                </a:moveTo>
                <a:cubicBezTo>
                  <a:pt x="1" y="1"/>
                  <a:pt x="1" y="1"/>
                  <a:pt x="1" y="1"/>
                </a:cubicBezTo>
                <a:cubicBezTo>
                  <a:pt x="0" y="1"/>
                  <a:pt x="0" y="2"/>
                  <a:pt x="0" y="3"/>
                </a:cubicBezTo>
                <a:cubicBezTo>
                  <a:pt x="1" y="3"/>
                  <a:pt x="1" y="3"/>
                  <a:pt x="1" y="3"/>
                </a:cubicBezTo>
                <a:cubicBezTo>
                  <a:pt x="2" y="3"/>
                  <a:pt x="2" y="3"/>
                  <a:pt x="2" y="3"/>
                </a:cubicBezTo>
                <a:cubicBezTo>
                  <a:pt x="4" y="2"/>
                  <a:pt x="4" y="2"/>
                  <a:pt x="4" y="2"/>
                </a:cubicBezTo>
                <a:cubicBezTo>
                  <a:pt x="5" y="2"/>
                  <a:pt x="5" y="1"/>
                  <a:pt x="5" y="1"/>
                </a:cubicBezTo>
                <a:cubicBezTo>
                  <a:pt x="4" y="0"/>
                  <a:pt x="4" y="0"/>
                  <a:pt x="3" y="0"/>
                </a:cubicBezTo>
                <a:close/>
              </a:path>
            </a:pathLst>
          </a:custGeom>
          <a:solidFill>
            <a:schemeClr val="bg1">
              <a:alpha val="100000"/>
            </a:schemeClr>
          </a:solidFill>
          <a:ln w="9525">
            <a:noFill/>
          </a:ln>
        </p:spPr>
        <p:txBody>
          <a:bodyPr/>
          <a:lstStyle/>
          <a:p>
            <a:endParaRPr lang="zh-CN" altLang="en-US"/>
          </a:p>
        </p:txBody>
      </p:sp>
      <p:sp>
        <p:nvSpPr>
          <p:cNvPr id="26639" name="Freeform 414"/>
          <p:cNvSpPr/>
          <p:nvPr/>
        </p:nvSpPr>
        <p:spPr>
          <a:xfrm>
            <a:off x="5040313" y="4064000"/>
            <a:ext cx="38100" cy="23813"/>
          </a:xfrm>
          <a:custGeom>
            <a:avLst/>
            <a:gdLst/>
            <a:ahLst/>
            <a:cxnLst>
              <a:cxn ang="0">
                <a:pos x="2147483646" y="0"/>
              </a:cxn>
              <a:cxn ang="0">
                <a:pos x="2147483646" y="2147483646"/>
              </a:cxn>
              <a:cxn ang="0">
                <a:pos x="0" y="2147483646"/>
              </a:cxn>
              <a:cxn ang="0">
                <a:pos x="2147483646" y="2147483646"/>
              </a:cxn>
              <a:cxn ang="0">
                <a:pos x="2147483646" y="2147483646"/>
              </a:cxn>
              <a:cxn ang="0">
                <a:pos x="2147483646" y="2147483646"/>
              </a:cxn>
              <a:cxn ang="0">
                <a:pos x="2147483646" y="2147483646"/>
              </a:cxn>
              <a:cxn ang="0">
                <a:pos x="2147483646" y="0"/>
              </a:cxn>
            </a:cxnLst>
            <a:rect l="0" t="0" r="0" b="0"/>
            <a:pathLst>
              <a:path w="5" h="3">
                <a:moveTo>
                  <a:pt x="3" y="0"/>
                </a:moveTo>
                <a:cubicBezTo>
                  <a:pt x="1" y="1"/>
                  <a:pt x="1" y="1"/>
                  <a:pt x="1" y="1"/>
                </a:cubicBezTo>
                <a:cubicBezTo>
                  <a:pt x="0" y="1"/>
                  <a:pt x="0" y="2"/>
                  <a:pt x="0" y="3"/>
                </a:cubicBezTo>
                <a:cubicBezTo>
                  <a:pt x="0" y="3"/>
                  <a:pt x="1" y="3"/>
                  <a:pt x="1" y="3"/>
                </a:cubicBezTo>
                <a:cubicBezTo>
                  <a:pt x="1" y="3"/>
                  <a:pt x="1" y="3"/>
                  <a:pt x="2" y="3"/>
                </a:cubicBezTo>
                <a:cubicBezTo>
                  <a:pt x="4" y="2"/>
                  <a:pt x="4" y="2"/>
                  <a:pt x="4" y="2"/>
                </a:cubicBezTo>
                <a:cubicBezTo>
                  <a:pt x="4" y="2"/>
                  <a:pt x="5" y="1"/>
                  <a:pt x="4" y="1"/>
                </a:cubicBezTo>
                <a:cubicBezTo>
                  <a:pt x="4" y="0"/>
                  <a:pt x="3" y="0"/>
                  <a:pt x="3" y="0"/>
                </a:cubicBezTo>
                <a:close/>
              </a:path>
            </a:pathLst>
          </a:custGeom>
          <a:solidFill>
            <a:schemeClr val="bg1">
              <a:alpha val="100000"/>
            </a:schemeClr>
          </a:solidFill>
          <a:ln w="9525">
            <a:noFill/>
          </a:ln>
        </p:spPr>
        <p:txBody>
          <a:bodyPr/>
          <a:lstStyle/>
          <a:p>
            <a:endParaRPr lang="zh-CN" altLang="en-US"/>
          </a:p>
        </p:txBody>
      </p:sp>
      <p:sp>
        <p:nvSpPr>
          <p:cNvPr id="26640" name="Freeform 415"/>
          <p:cNvSpPr/>
          <p:nvPr/>
        </p:nvSpPr>
        <p:spPr>
          <a:xfrm>
            <a:off x="5292725" y="3946525"/>
            <a:ext cx="38100" cy="22225"/>
          </a:xfrm>
          <a:custGeom>
            <a:avLst/>
            <a:gdLst/>
            <a:ahLst/>
            <a:cxnLst>
              <a:cxn ang="0">
                <a:pos x="2147483646" y="0"/>
              </a:cxn>
              <a:cxn ang="0">
                <a:pos x="2147483646" y="2147483646"/>
              </a:cxn>
              <a:cxn ang="0">
                <a:pos x="0" y="2147483646"/>
              </a:cxn>
              <a:cxn ang="0">
                <a:pos x="2147483646" y="2147483646"/>
              </a:cxn>
              <a:cxn ang="0">
                <a:pos x="2147483646" y="2147483646"/>
              </a:cxn>
              <a:cxn ang="0">
                <a:pos x="2147483646" y="2147483646"/>
              </a:cxn>
              <a:cxn ang="0">
                <a:pos x="2147483646" y="2147483646"/>
              </a:cxn>
              <a:cxn ang="0">
                <a:pos x="2147483646" y="0"/>
              </a:cxn>
            </a:cxnLst>
            <a:rect l="0" t="0" r="0" b="0"/>
            <a:pathLst>
              <a:path w="5" h="3">
                <a:moveTo>
                  <a:pt x="3" y="0"/>
                </a:moveTo>
                <a:cubicBezTo>
                  <a:pt x="1" y="1"/>
                  <a:pt x="1" y="1"/>
                  <a:pt x="1" y="1"/>
                </a:cubicBezTo>
                <a:cubicBezTo>
                  <a:pt x="0" y="2"/>
                  <a:pt x="0" y="2"/>
                  <a:pt x="0" y="3"/>
                </a:cubicBezTo>
                <a:cubicBezTo>
                  <a:pt x="0" y="3"/>
                  <a:pt x="1" y="3"/>
                  <a:pt x="1" y="3"/>
                </a:cubicBezTo>
                <a:cubicBezTo>
                  <a:pt x="1" y="3"/>
                  <a:pt x="2" y="3"/>
                  <a:pt x="2" y="3"/>
                </a:cubicBezTo>
                <a:cubicBezTo>
                  <a:pt x="4" y="2"/>
                  <a:pt x="4" y="2"/>
                  <a:pt x="4" y="2"/>
                </a:cubicBezTo>
                <a:cubicBezTo>
                  <a:pt x="4" y="2"/>
                  <a:pt x="5" y="1"/>
                  <a:pt x="4" y="1"/>
                </a:cubicBezTo>
                <a:cubicBezTo>
                  <a:pt x="4" y="0"/>
                  <a:pt x="3" y="0"/>
                  <a:pt x="3" y="0"/>
                </a:cubicBezTo>
                <a:close/>
              </a:path>
            </a:pathLst>
          </a:custGeom>
          <a:solidFill>
            <a:schemeClr val="bg1">
              <a:alpha val="100000"/>
            </a:schemeClr>
          </a:solidFill>
          <a:ln w="9525">
            <a:noFill/>
          </a:ln>
        </p:spPr>
        <p:txBody>
          <a:bodyPr/>
          <a:lstStyle/>
          <a:p>
            <a:endParaRPr lang="zh-CN" altLang="en-US"/>
          </a:p>
        </p:txBody>
      </p:sp>
      <p:sp>
        <p:nvSpPr>
          <p:cNvPr id="26641" name="Freeform 416"/>
          <p:cNvSpPr/>
          <p:nvPr/>
        </p:nvSpPr>
        <p:spPr>
          <a:xfrm>
            <a:off x="5353050" y="3916363"/>
            <a:ext cx="38100" cy="22225"/>
          </a:xfrm>
          <a:custGeom>
            <a:avLst/>
            <a:gdLst/>
            <a:ahLst/>
            <a:cxnLst>
              <a:cxn ang="0">
                <a:pos x="2147483646" y="0"/>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Lst>
            <a:rect l="0" t="0" r="0" b="0"/>
            <a:pathLst>
              <a:path w="5" h="3">
                <a:moveTo>
                  <a:pt x="3" y="0"/>
                </a:moveTo>
                <a:cubicBezTo>
                  <a:pt x="1" y="1"/>
                  <a:pt x="1" y="1"/>
                  <a:pt x="1" y="1"/>
                </a:cubicBezTo>
                <a:cubicBezTo>
                  <a:pt x="1" y="2"/>
                  <a:pt x="0" y="2"/>
                  <a:pt x="1" y="3"/>
                </a:cubicBezTo>
                <a:cubicBezTo>
                  <a:pt x="1" y="3"/>
                  <a:pt x="1" y="3"/>
                  <a:pt x="2" y="3"/>
                </a:cubicBezTo>
                <a:cubicBezTo>
                  <a:pt x="2" y="3"/>
                  <a:pt x="2" y="3"/>
                  <a:pt x="2" y="3"/>
                </a:cubicBezTo>
                <a:cubicBezTo>
                  <a:pt x="4" y="2"/>
                  <a:pt x="4" y="2"/>
                  <a:pt x="4" y="2"/>
                </a:cubicBezTo>
                <a:cubicBezTo>
                  <a:pt x="5" y="2"/>
                  <a:pt x="5" y="1"/>
                  <a:pt x="5" y="1"/>
                </a:cubicBezTo>
                <a:cubicBezTo>
                  <a:pt x="5" y="0"/>
                  <a:pt x="4" y="0"/>
                  <a:pt x="3" y="0"/>
                </a:cubicBezTo>
                <a:close/>
              </a:path>
            </a:pathLst>
          </a:custGeom>
          <a:solidFill>
            <a:schemeClr val="bg1">
              <a:alpha val="100000"/>
            </a:schemeClr>
          </a:solidFill>
          <a:ln w="9525">
            <a:noFill/>
          </a:ln>
        </p:spPr>
        <p:txBody>
          <a:bodyPr/>
          <a:lstStyle/>
          <a:p>
            <a:endParaRPr lang="zh-CN" altLang="en-US"/>
          </a:p>
        </p:txBody>
      </p:sp>
      <p:sp>
        <p:nvSpPr>
          <p:cNvPr id="26642" name="Freeform 417"/>
          <p:cNvSpPr/>
          <p:nvPr/>
        </p:nvSpPr>
        <p:spPr>
          <a:xfrm>
            <a:off x="5226050" y="3976688"/>
            <a:ext cx="36513" cy="22225"/>
          </a:xfrm>
          <a:custGeom>
            <a:avLst/>
            <a:gdLst/>
            <a:ahLst/>
            <a:cxnLst>
              <a:cxn ang="0">
                <a:pos x="2147483646" y="0"/>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Lst>
            <a:rect l="0" t="0" r="0" b="0"/>
            <a:pathLst>
              <a:path w="5" h="3">
                <a:moveTo>
                  <a:pt x="3" y="0"/>
                </a:moveTo>
                <a:cubicBezTo>
                  <a:pt x="1" y="1"/>
                  <a:pt x="1" y="1"/>
                  <a:pt x="1" y="1"/>
                </a:cubicBezTo>
                <a:cubicBezTo>
                  <a:pt x="1" y="1"/>
                  <a:pt x="0" y="2"/>
                  <a:pt x="1" y="3"/>
                </a:cubicBezTo>
                <a:cubicBezTo>
                  <a:pt x="1" y="3"/>
                  <a:pt x="1" y="3"/>
                  <a:pt x="2" y="3"/>
                </a:cubicBezTo>
                <a:cubicBezTo>
                  <a:pt x="2" y="3"/>
                  <a:pt x="2" y="3"/>
                  <a:pt x="2" y="3"/>
                </a:cubicBezTo>
                <a:cubicBezTo>
                  <a:pt x="4" y="2"/>
                  <a:pt x="4" y="2"/>
                  <a:pt x="4" y="2"/>
                </a:cubicBezTo>
                <a:cubicBezTo>
                  <a:pt x="5" y="2"/>
                  <a:pt x="5" y="1"/>
                  <a:pt x="5" y="1"/>
                </a:cubicBezTo>
                <a:cubicBezTo>
                  <a:pt x="5" y="0"/>
                  <a:pt x="4" y="0"/>
                  <a:pt x="3" y="0"/>
                </a:cubicBezTo>
                <a:close/>
              </a:path>
            </a:pathLst>
          </a:custGeom>
          <a:solidFill>
            <a:schemeClr val="bg1">
              <a:alpha val="100000"/>
            </a:schemeClr>
          </a:solidFill>
          <a:ln w="9525">
            <a:noFill/>
          </a:ln>
        </p:spPr>
        <p:txBody>
          <a:bodyPr/>
          <a:lstStyle/>
          <a:p>
            <a:endParaRPr lang="zh-CN" altLang="en-US"/>
          </a:p>
        </p:txBody>
      </p:sp>
      <p:sp>
        <p:nvSpPr>
          <p:cNvPr id="26643" name="Freeform 418"/>
          <p:cNvSpPr/>
          <p:nvPr/>
        </p:nvSpPr>
        <p:spPr>
          <a:xfrm>
            <a:off x="5167313" y="4006850"/>
            <a:ext cx="36512" cy="20638"/>
          </a:xfrm>
          <a:custGeom>
            <a:avLst/>
            <a:gdLst/>
            <a:ahLst/>
            <a:cxnLst>
              <a:cxn ang="0">
                <a:pos x="2147483646" y="0"/>
              </a:cxn>
              <a:cxn ang="0">
                <a:pos x="2147483646" y="2147483646"/>
              </a:cxn>
              <a:cxn ang="0">
                <a:pos x="0" y="2147483646"/>
              </a:cxn>
              <a:cxn ang="0">
                <a:pos x="2147483646" y="2147483646"/>
              </a:cxn>
              <a:cxn ang="0">
                <a:pos x="2147483646" y="2147483646"/>
              </a:cxn>
              <a:cxn ang="0">
                <a:pos x="2147483646" y="2147483646"/>
              </a:cxn>
              <a:cxn ang="0">
                <a:pos x="2147483646" y="2147483646"/>
              </a:cxn>
              <a:cxn ang="0">
                <a:pos x="2147483646" y="0"/>
              </a:cxn>
            </a:cxnLst>
            <a:rect l="0" t="0" r="0" b="0"/>
            <a:pathLst>
              <a:path w="5" h="3">
                <a:moveTo>
                  <a:pt x="3" y="0"/>
                </a:moveTo>
                <a:cubicBezTo>
                  <a:pt x="1" y="1"/>
                  <a:pt x="1" y="1"/>
                  <a:pt x="1" y="1"/>
                </a:cubicBezTo>
                <a:cubicBezTo>
                  <a:pt x="0" y="1"/>
                  <a:pt x="0" y="2"/>
                  <a:pt x="0" y="3"/>
                </a:cubicBezTo>
                <a:cubicBezTo>
                  <a:pt x="0" y="3"/>
                  <a:pt x="1" y="3"/>
                  <a:pt x="1" y="3"/>
                </a:cubicBezTo>
                <a:cubicBezTo>
                  <a:pt x="1" y="3"/>
                  <a:pt x="1" y="3"/>
                  <a:pt x="2" y="3"/>
                </a:cubicBezTo>
                <a:cubicBezTo>
                  <a:pt x="4" y="2"/>
                  <a:pt x="4" y="2"/>
                  <a:pt x="4" y="2"/>
                </a:cubicBezTo>
                <a:cubicBezTo>
                  <a:pt x="4" y="2"/>
                  <a:pt x="5" y="1"/>
                  <a:pt x="4" y="1"/>
                </a:cubicBezTo>
                <a:cubicBezTo>
                  <a:pt x="4" y="0"/>
                  <a:pt x="3" y="0"/>
                  <a:pt x="3" y="0"/>
                </a:cubicBezTo>
                <a:close/>
              </a:path>
            </a:pathLst>
          </a:custGeom>
          <a:solidFill>
            <a:schemeClr val="bg1">
              <a:alpha val="100000"/>
            </a:schemeClr>
          </a:solidFill>
          <a:ln w="9525">
            <a:noFill/>
          </a:ln>
        </p:spPr>
        <p:txBody>
          <a:bodyPr/>
          <a:lstStyle/>
          <a:p>
            <a:endParaRPr lang="zh-CN" altLang="en-US"/>
          </a:p>
        </p:txBody>
      </p:sp>
      <p:sp>
        <p:nvSpPr>
          <p:cNvPr id="26644" name="Freeform 472"/>
          <p:cNvSpPr>
            <a:spLocks noEditPoints="1"/>
          </p:cNvSpPr>
          <p:nvPr/>
        </p:nvSpPr>
        <p:spPr>
          <a:xfrm>
            <a:off x="6137275" y="3886200"/>
            <a:ext cx="879475" cy="477838"/>
          </a:xfrm>
          <a:custGeom>
            <a:avLst/>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0" t="0" r="0" b="0"/>
            <a:pathLst>
              <a:path w="116" h="63">
                <a:moveTo>
                  <a:pt x="116" y="43"/>
                </a:moveTo>
                <a:cubicBezTo>
                  <a:pt x="116" y="40"/>
                  <a:pt x="115" y="38"/>
                  <a:pt x="114" y="35"/>
                </a:cubicBezTo>
                <a:cubicBezTo>
                  <a:pt x="114" y="34"/>
                  <a:pt x="113" y="33"/>
                  <a:pt x="112" y="33"/>
                </a:cubicBezTo>
                <a:cubicBezTo>
                  <a:pt x="111" y="33"/>
                  <a:pt x="111" y="33"/>
                  <a:pt x="111" y="33"/>
                </a:cubicBezTo>
                <a:cubicBezTo>
                  <a:pt x="110" y="30"/>
                  <a:pt x="110" y="30"/>
                  <a:pt x="110" y="30"/>
                </a:cubicBezTo>
                <a:cubicBezTo>
                  <a:pt x="110" y="30"/>
                  <a:pt x="110" y="29"/>
                  <a:pt x="110" y="29"/>
                </a:cubicBezTo>
                <a:cubicBezTo>
                  <a:pt x="111" y="29"/>
                  <a:pt x="111" y="28"/>
                  <a:pt x="110" y="27"/>
                </a:cubicBezTo>
                <a:cubicBezTo>
                  <a:pt x="107" y="22"/>
                  <a:pt x="103" y="18"/>
                  <a:pt x="98" y="13"/>
                </a:cubicBezTo>
                <a:cubicBezTo>
                  <a:pt x="98" y="13"/>
                  <a:pt x="97" y="13"/>
                  <a:pt x="96" y="13"/>
                </a:cubicBezTo>
                <a:cubicBezTo>
                  <a:pt x="95" y="13"/>
                  <a:pt x="95" y="14"/>
                  <a:pt x="95" y="15"/>
                </a:cubicBezTo>
                <a:cubicBezTo>
                  <a:pt x="95" y="15"/>
                  <a:pt x="95" y="15"/>
                  <a:pt x="95" y="15"/>
                </a:cubicBezTo>
                <a:cubicBezTo>
                  <a:pt x="94" y="16"/>
                  <a:pt x="92" y="17"/>
                  <a:pt x="86" y="17"/>
                </a:cubicBezTo>
                <a:cubicBezTo>
                  <a:pt x="84" y="17"/>
                  <a:pt x="81" y="17"/>
                  <a:pt x="78" y="16"/>
                </a:cubicBezTo>
                <a:cubicBezTo>
                  <a:pt x="67" y="14"/>
                  <a:pt x="63" y="10"/>
                  <a:pt x="63" y="8"/>
                </a:cubicBezTo>
                <a:cubicBezTo>
                  <a:pt x="63" y="8"/>
                  <a:pt x="65" y="6"/>
                  <a:pt x="71" y="6"/>
                </a:cubicBezTo>
                <a:cubicBezTo>
                  <a:pt x="73" y="6"/>
                  <a:pt x="75" y="6"/>
                  <a:pt x="78" y="7"/>
                </a:cubicBezTo>
                <a:cubicBezTo>
                  <a:pt x="79" y="7"/>
                  <a:pt x="80" y="6"/>
                  <a:pt x="80" y="5"/>
                </a:cubicBezTo>
                <a:cubicBezTo>
                  <a:pt x="80" y="4"/>
                  <a:pt x="80" y="3"/>
                  <a:pt x="78" y="2"/>
                </a:cubicBezTo>
                <a:cubicBezTo>
                  <a:pt x="73" y="1"/>
                  <a:pt x="67" y="0"/>
                  <a:pt x="61" y="0"/>
                </a:cubicBezTo>
                <a:cubicBezTo>
                  <a:pt x="56" y="0"/>
                  <a:pt x="51" y="1"/>
                  <a:pt x="49" y="2"/>
                </a:cubicBezTo>
                <a:cubicBezTo>
                  <a:pt x="39" y="6"/>
                  <a:pt x="33" y="12"/>
                  <a:pt x="27" y="18"/>
                </a:cubicBezTo>
                <a:cubicBezTo>
                  <a:pt x="28" y="13"/>
                  <a:pt x="28" y="13"/>
                  <a:pt x="28" y="13"/>
                </a:cubicBezTo>
                <a:cubicBezTo>
                  <a:pt x="30" y="9"/>
                  <a:pt x="30" y="9"/>
                  <a:pt x="30" y="9"/>
                </a:cubicBezTo>
                <a:cubicBezTo>
                  <a:pt x="30" y="9"/>
                  <a:pt x="30" y="9"/>
                  <a:pt x="30" y="9"/>
                </a:cubicBezTo>
                <a:cubicBezTo>
                  <a:pt x="31" y="10"/>
                  <a:pt x="31" y="10"/>
                  <a:pt x="31" y="10"/>
                </a:cubicBezTo>
                <a:cubicBezTo>
                  <a:pt x="32" y="10"/>
                  <a:pt x="32" y="10"/>
                  <a:pt x="32" y="10"/>
                </a:cubicBezTo>
                <a:cubicBezTo>
                  <a:pt x="32" y="9"/>
                  <a:pt x="33" y="8"/>
                  <a:pt x="32" y="8"/>
                </a:cubicBezTo>
                <a:cubicBezTo>
                  <a:pt x="32" y="7"/>
                  <a:pt x="31" y="7"/>
                  <a:pt x="30" y="6"/>
                </a:cubicBezTo>
                <a:cubicBezTo>
                  <a:pt x="30" y="6"/>
                  <a:pt x="30" y="6"/>
                  <a:pt x="30" y="6"/>
                </a:cubicBezTo>
                <a:cubicBezTo>
                  <a:pt x="30" y="6"/>
                  <a:pt x="30" y="6"/>
                  <a:pt x="30" y="6"/>
                </a:cubicBezTo>
                <a:cubicBezTo>
                  <a:pt x="29" y="6"/>
                  <a:pt x="29" y="6"/>
                  <a:pt x="28" y="6"/>
                </a:cubicBezTo>
                <a:cubicBezTo>
                  <a:pt x="24" y="6"/>
                  <a:pt x="24" y="6"/>
                  <a:pt x="24" y="6"/>
                </a:cubicBezTo>
                <a:cubicBezTo>
                  <a:pt x="23" y="6"/>
                  <a:pt x="23" y="6"/>
                  <a:pt x="22" y="6"/>
                </a:cubicBezTo>
                <a:cubicBezTo>
                  <a:pt x="22" y="6"/>
                  <a:pt x="22" y="6"/>
                  <a:pt x="22" y="6"/>
                </a:cubicBezTo>
                <a:cubicBezTo>
                  <a:pt x="21" y="7"/>
                  <a:pt x="20" y="7"/>
                  <a:pt x="20" y="8"/>
                </a:cubicBezTo>
                <a:cubicBezTo>
                  <a:pt x="19" y="8"/>
                  <a:pt x="19" y="9"/>
                  <a:pt x="20" y="10"/>
                </a:cubicBezTo>
                <a:cubicBezTo>
                  <a:pt x="20" y="10"/>
                  <a:pt x="21" y="10"/>
                  <a:pt x="21" y="9"/>
                </a:cubicBezTo>
                <a:cubicBezTo>
                  <a:pt x="22" y="9"/>
                  <a:pt x="22" y="9"/>
                  <a:pt x="22" y="9"/>
                </a:cubicBezTo>
                <a:cubicBezTo>
                  <a:pt x="25" y="13"/>
                  <a:pt x="25" y="13"/>
                  <a:pt x="25" y="13"/>
                </a:cubicBezTo>
                <a:cubicBezTo>
                  <a:pt x="25" y="20"/>
                  <a:pt x="25" y="20"/>
                  <a:pt x="25" y="20"/>
                </a:cubicBezTo>
                <a:cubicBezTo>
                  <a:pt x="25" y="20"/>
                  <a:pt x="25" y="20"/>
                  <a:pt x="25" y="21"/>
                </a:cubicBezTo>
                <a:cubicBezTo>
                  <a:pt x="22" y="24"/>
                  <a:pt x="19" y="27"/>
                  <a:pt x="16" y="29"/>
                </a:cubicBezTo>
                <a:cubicBezTo>
                  <a:pt x="7" y="36"/>
                  <a:pt x="2" y="38"/>
                  <a:pt x="2" y="38"/>
                </a:cubicBezTo>
                <a:cubicBezTo>
                  <a:pt x="1" y="38"/>
                  <a:pt x="0" y="39"/>
                  <a:pt x="0" y="40"/>
                </a:cubicBezTo>
                <a:cubicBezTo>
                  <a:pt x="0" y="46"/>
                  <a:pt x="0" y="46"/>
                  <a:pt x="0" y="46"/>
                </a:cubicBezTo>
                <a:cubicBezTo>
                  <a:pt x="0" y="47"/>
                  <a:pt x="1" y="48"/>
                  <a:pt x="2" y="48"/>
                </a:cubicBezTo>
                <a:cubicBezTo>
                  <a:pt x="12" y="48"/>
                  <a:pt x="31" y="51"/>
                  <a:pt x="38" y="53"/>
                </a:cubicBezTo>
                <a:cubicBezTo>
                  <a:pt x="39" y="53"/>
                  <a:pt x="42" y="54"/>
                  <a:pt x="47" y="55"/>
                </a:cubicBezTo>
                <a:cubicBezTo>
                  <a:pt x="47" y="58"/>
                  <a:pt x="48" y="60"/>
                  <a:pt x="50" y="60"/>
                </a:cubicBezTo>
                <a:cubicBezTo>
                  <a:pt x="52" y="60"/>
                  <a:pt x="53" y="58"/>
                  <a:pt x="53" y="56"/>
                </a:cubicBezTo>
                <a:cubicBezTo>
                  <a:pt x="54" y="56"/>
                  <a:pt x="54" y="56"/>
                  <a:pt x="54" y="56"/>
                </a:cubicBezTo>
                <a:cubicBezTo>
                  <a:pt x="54" y="60"/>
                  <a:pt x="56" y="62"/>
                  <a:pt x="58" y="62"/>
                </a:cubicBezTo>
                <a:cubicBezTo>
                  <a:pt x="60" y="62"/>
                  <a:pt x="61" y="60"/>
                  <a:pt x="62" y="57"/>
                </a:cubicBezTo>
                <a:cubicBezTo>
                  <a:pt x="63" y="57"/>
                  <a:pt x="64" y="57"/>
                  <a:pt x="66" y="57"/>
                </a:cubicBezTo>
                <a:cubicBezTo>
                  <a:pt x="66" y="58"/>
                  <a:pt x="66" y="58"/>
                  <a:pt x="66" y="58"/>
                </a:cubicBezTo>
                <a:cubicBezTo>
                  <a:pt x="66" y="59"/>
                  <a:pt x="66" y="59"/>
                  <a:pt x="66" y="59"/>
                </a:cubicBezTo>
                <a:cubicBezTo>
                  <a:pt x="67" y="59"/>
                  <a:pt x="82" y="63"/>
                  <a:pt x="90" y="63"/>
                </a:cubicBezTo>
                <a:cubicBezTo>
                  <a:pt x="97" y="63"/>
                  <a:pt x="110" y="60"/>
                  <a:pt x="110" y="60"/>
                </a:cubicBezTo>
                <a:cubicBezTo>
                  <a:pt x="111" y="60"/>
                  <a:pt x="111" y="60"/>
                  <a:pt x="111" y="59"/>
                </a:cubicBezTo>
                <a:cubicBezTo>
                  <a:pt x="111" y="56"/>
                  <a:pt x="111" y="56"/>
                  <a:pt x="111" y="56"/>
                </a:cubicBezTo>
                <a:cubicBezTo>
                  <a:pt x="111" y="56"/>
                  <a:pt x="111" y="56"/>
                  <a:pt x="110" y="55"/>
                </a:cubicBezTo>
                <a:cubicBezTo>
                  <a:pt x="108" y="55"/>
                  <a:pt x="108" y="55"/>
                  <a:pt x="108" y="55"/>
                </a:cubicBezTo>
                <a:cubicBezTo>
                  <a:pt x="115" y="51"/>
                  <a:pt x="116" y="47"/>
                  <a:pt x="116" y="43"/>
                </a:cubicBezTo>
                <a:close/>
                <a:moveTo>
                  <a:pt x="26" y="11"/>
                </a:moveTo>
                <a:cubicBezTo>
                  <a:pt x="24" y="8"/>
                  <a:pt x="24" y="8"/>
                  <a:pt x="24" y="8"/>
                </a:cubicBezTo>
                <a:cubicBezTo>
                  <a:pt x="28" y="8"/>
                  <a:pt x="28" y="8"/>
                  <a:pt x="28" y="8"/>
                </a:cubicBezTo>
                <a:lnTo>
                  <a:pt x="26" y="11"/>
                </a:lnTo>
                <a:close/>
                <a:moveTo>
                  <a:pt x="50" y="58"/>
                </a:moveTo>
                <a:cubicBezTo>
                  <a:pt x="50" y="58"/>
                  <a:pt x="49" y="57"/>
                  <a:pt x="49" y="55"/>
                </a:cubicBezTo>
                <a:cubicBezTo>
                  <a:pt x="50" y="55"/>
                  <a:pt x="50" y="55"/>
                  <a:pt x="51" y="55"/>
                </a:cubicBezTo>
                <a:cubicBezTo>
                  <a:pt x="51" y="57"/>
                  <a:pt x="50" y="58"/>
                  <a:pt x="50" y="58"/>
                </a:cubicBezTo>
                <a:close/>
                <a:moveTo>
                  <a:pt x="58" y="60"/>
                </a:moveTo>
                <a:cubicBezTo>
                  <a:pt x="58" y="60"/>
                  <a:pt x="57" y="59"/>
                  <a:pt x="56" y="56"/>
                </a:cubicBezTo>
                <a:cubicBezTo>
                  <a:pt x="57" y="56"/>
                  <a:pt x="59" y="57"/>
                  <a:pt x="60" y="57"/>
                </a:cubicBezTo>
                <a:cubicBezTo>
                  <a:pt x="59" y="59"/>
                  <a:pt x="59" y="60"/>
                  <a:pt x="58" y="60"/>
                </a:cubicBezTo>
                <a:close/>
                <a:moveTo>
                  <a:pt x="109" y="57"/>
                </a:moveTo>
                <a:cubicBezTo>
                  <a:pt x="109" y="58"/>
                  <a:pt x="109" y="58"/>
                  <a:pt x="109" y="58"/>
                </a:cubicBezTo>
                <a:cubicBezTo>
                  <a:pt x="106" y="59"/>
                  <a:pt x="96" y="60"/>
                  <a:pt x="90" y="60"/>
                </a:cubicBezTo>
                <a:cubicBezTo>
                  <a:pt x="85" y="60"/>
                  <a:pt x="77" y="59"/>
                  <a:pt x="72" y="58"/>
                </a:cubicBezTo>
                <a:cubicBezTo>
                  <a:pt x="77" y="58"/>
                  <a:pt x="82" y="59"/>
                  <a:pt x="87" y="59"/>
                </a:cubicBezTo>
                <a:cubicBezTo>
                  <a:pt x="95" y="59"/>
                  <a:pt x="100" y="58"/>
                  <a:pt x="105" y="56"/>
                </a:cubicBezTo>
                <a:lnTo>
                  <a:pt x="109" y="57"/>
                </a:lnTo>
                <a:close/>
                <a:moveTo>
                  <a:pt x="87" y="54"/>
                </a:moveTo>
                <a:cubicBezTo>
                  <a:pt x="64" y="54"/>
                  <a:pt x="43" y="50"/>
                  <a:pt x="39" y="49"/>
                </a:cubicBezTo>
                <a:cubicBezTo>
                  <a:pt x="32" y="47"/>
                  <a:pt x="15" y="44"/>
                  <a:pt x="5" y="43"/>
                </a:cubicBezTo>
                <a:cubicBezTo>
                  <a:pt x="5" y="43"/>
                  <a:pt x="5" y="43"/>
                  <a:pt x="5" y="43"/>
                </a:cubicBezTo>
                <a:cubicBezTo>
                  <a:pt x="7" y="43"/>
                  <a:pt x="9" y="43"/>
                  <a:pt x="12" y="42"/>
                </a:cubicBezTo>
                <a:cubicBezTo>
                  <a:pt x="12" y="42"/>
                  <a:pt x="12" y="42"/>
                  <a:pt x="12" y="42"/>
                </a:cubicBezTo>
                <a:cubicBezTo>
                  <a:pt x="12" y="42"/>
                  <a:pt x="20" y="39"/>
                  <a:pt x="25" y="36"/>
                </a:cubicBezTo>
                <a:cubicBezTo>
                  <a:pt x="31" y="34"/>
                  <a:pt x="35" y="33"/>
                  <a:pt x="39" y="31"/>
                </a:cubicBezTo>
                <a:cubicBezTo>
                  <a:pt x="39" y="31"/>
                  <a:pt x="40" y="31"/>
                  <a:pt x="40" y="30"/>
                </a:cubicBezTo>
                <a:cubicBezTo>
                  <a:pt x="40" y="21"/>
                  <a:pt x="40" y="21"/>
                  <a:pt x="40" y="21"/>
                </a:cubicBezTo>
                <a:cubicBezTo>
                  <a:pt x="40" y="21"/>
                  <a:pt x="39" y="20"/>
                  <a:pt x="39" y="20"/>
                </a:cubicBezTo>
                <a:cubicBezTo>
                  <a:pt x="39" y="20"/>
                  <a:pt x="38" y="20"/>
                  <a:pt x="38" y="20"/>
                </a:cubicBezTo>
                <a:cubicBezTo>
                  <a:pt x="35" y="22"/>
                  <a:pt x="33" y="24"/>
                  <a:pt x="30" y="26"/>
                </a:cubicBezTo>
                <a:cubicBezTo>
                  <a:pt x="27" y="29"/>
                  <a:pt x="24" y="32"/>
                  <a:pt x="22" y="33"/>
                </a:cubicBezTo>
                <a:cubicBezTo>
                  <a:pt x="18" y="36"/>
                  <a:pt x="12" y="39"/>
                  <a:pt x="11" y="40"/>
                </a:cubicBezTo>
                <a:cubicBezTo>
                  <a:pt x="9" y="41"/>
                  <a:pt x="7" y="41"/>
                  <a:pt x="6" y="41"/>
                </a:cubicBezTo>
                <a:cubicBezTo>
                  <a:pt x="8" y="40"/>
                  <a:pt x="13" y="37"/>
                  <a:pt x="19" y="33"/>
                </a:cubicBezTo>
                <a:cubicBezTo>
                  <a:pt x="22" y="30"/>
                  <a:pt x="25" y="27"/>
                  <a:pt x="28" y="24"/>
                </a:cubicBezTo>
                <a:cubicBezTo>
                  <a:pt x="34" y="17"/>
                  <a:pt x="40" y="10"/>
                  <a:pt x="50" y="6"/>
                </a:cubicBezTo>
                <a:cubicBezTo>
                  <a:pt x="52" y="5"/>
                  <a:pt x="56" y="5"/>
                  <a:pt x="60" y="5"/>
                </a:cubicBezTo>
                <a:cubicBezTo>
                  <a:pt x="59" y="6"/>
                  <a:pt x="59" y="6"/>
                  <a:pt x="59" y="7"/>
                </a:cubicBezTo>
                <a:cubicBezTo>
                  <a:pt x="57" y="13"/>
                  <a:pt x="67" y="18"/>
                  <a:pt x="77" y="20"/>
                </a:cubicBezTo>
                <a:cubicBezTo>
                  <a:pt x="80" y="21"/>
                  <a:pt x="83" y="22"/>
                  <a:pt x="86" y="22"/>
                </a:cubicBezTo>
                <a:cubicBezTo>
                  <a:pt x="92" y="22"/>
                  <a:pt x="95" y="21"/>
                  <a:pt x="97" y="19"/>
                </a:cubicBezTo>
                <a:cubicBezTo>
                  <a:pt x="100" y="21"/>
                  <a:pt x="103" y="24"/>
                  <a:pt x="105" y="27"/>
                </a:cubicBezTo>
                <a:cubicBezTo>
                  <a:pt x="105" y="27"/>
                  <a:pt x="105" y="28"/>
                  <a:pt x="105" y="29"/>
                </a:cubicBezTo>
                <a:cubicBezTo>
                  <a:pt x="108" y="36"/>
                  <a:pt x="108" y="36"/>
                  <a:pt x="108" y="36"/>
                </a:cubicBezTo>
                <a:cubicBezTo>
                  <a:pt x="108" y="37"/>
                  <a:pt x="109" y="38"/>
                  <a:pt x="110" y="38"/>
                </a:cubicBezTo>
                <a:cubicBezTo>
                  <a:pt x="111" y="38"/>
                  <a:pt x="111" y="38"/>
                  <a:pt x="111" y="38"/>
                </a:cubicBezTo>
                <a:cubicBezTo>
                  <a:pt x="111" y="40"/>
                  <a:pt x="111" y="41"/>
                  <a:pt x="111" y="43"/>
                </a:cubicBezTo>
                <a:cubicBezTo>
                  <a:pt x="111" y="43"/>
                  <a:pt x="111" y="43"/>
                  <a:pt x="111" y="43"/>
                </a:cubicBezTo>
                <a:cubicBezTo>
                  <a:pt x="108" y="44"/>
                  <a:pt x="99" y="45"/>
                  <a:pt x="96" y="45"/>
                </a:cubicBezTo>
                <a:cubicBezTo>
                  <a:pt x="94" y="45"/>
                  <a:pt x="86" y="43"/>
                  <a:pt x="78" y="41"/>
                </a:cubicBezTo>
                <a:cubicBezTo>
                  <a:pt x="71" y="39"/>
                  <a:pt x="64" y="37"/>
                  <a:pt x="60" y="37"/>
                </a:cubicBezTo>
                <a:cubicBezTo>
                  <a:pt x="50" y="35"/>
                  <a:pt x="19" y="40"/>
                  <a:pt x="18" y="40"/>
                </a:cubicBezTo>
                <a:cubicBezTo>
                  <a:pt x="17" y="41"/>
                  <a:pt x="17" y="41"/>
                  <a:pt x="17" y="42"/>
                </a:cubicBezTo>
                <a:cubicBezTo>
                  <a:pt x="17" y="42"/>
                  <a:pt x="17" y="43"/>
                  <a:pt x="18" y="43"/>
                </a:cubicBezTo>
                <a:cubicBezTo>
                  <a:pt x="18" y="43"/>
                  <a:pt x="50" y="37"/>
                  <a:pt x="59" y="39"/>
                </a:cubicBezTo>
                <a:cubicBezTo>
                  <a:pt x="64" y="40"/>
                  <a:pt x="71" y="41"/>
                  <a:pt x="77" y="43"/>
                </a:cubicBezTo>
                <a:cubicBezTo>
                  <a:pt x="86" y="45"/>
                  <a:pt x="93" y="47"/>
                  <a:pt x="96" y="47"/>
                </a:cubicBezTo>
                <a:cubicBezTo>
                  <a:pt x="96" y="47"/>
                  <a:pt x="96" y="47"/>
                  <a:pt x="96" y="47"/>
                </a:cubicBezTo>
                <a:cubicBezTo>
                  <a:pt x="99" y="47"/>
                  <a:pt x="107" y="46"/>
                  <a:pt x="111" y="45"/>
                </a:cubicBezTo>
                <a:cubicBezTo>
                  <a:pt x="109" y="51"/>
                  <a:pt x="101" y="54"/>
                  <a:pt x="87" y="54"/>
                </a:cubicBezTo>
                <a:close/>
                <a:moveTo>
                  <a:pt x="23" y="35"/>
                </a:moveTo>
                <a:cubicBezTo>
                  <a:pt x="26" y="33"/>
                  <a:pt x="29" y="31"/>
                  <a:pt x="32" y="28"/>
                </a:cubicBezTo>
                <a:cubicBezTo>
                  <a:pt x="34" y="26"/>
                  <a:pt x="35" y="25"/>
                  <a:pt x="37" y="23"/>
                </a:cubicBezTo>
                <a:cubicBezTo>
                  <a:pt x="37" y="30"/>
                  <a:pt x="37" y="30"/>
                  <a:pt x="37" y="30"/>
                </a:cubicBezTo>
                <a:cubicBezTo>
                  <a:pt x="34" y="31"/>
                  <a:pt x="30" y="32"/>
                  <a:pt x="25" y="34"/>
                </a:cubicBezTo>
                <a:cubicBezTo>
                  <a:pt x="24" y="35"/>
                  <a:pt x="24" y="35"/>
                  <a:pt x="23" y="35"/>
                </a:cubicBezTo>
                <a:close/>
              </a:path>
            </a:pathLst>
          </a:custGeom>
          <a:solidFill>
            <a:schemeClr val="bg1">
              <a:alpha val="100000"/>
            </a:schemeClr>
          </a:solidFill>
          <a:ln w="9525">
            <a:noFill/>
          </a:ln>
        </p:spPr>
        <p:txBody>
          <a:bodyPr/>
          <a:lstStyle/>
          <a:p>
            <a:endParaRPr lang="zh-CN" altLang="en-US"/>
          </a:p>
        </p:txBody>
      </p:sp>
      <p:sp>
        <p:nvSpPr>
          <p:cNvPr id="26645" name="Freeform 473"/>
          <p:cNvSpPr>
            <a:spLocks noEditPoints="1"/>
          </p:cNvSpPr>
          <p:nvPr/>
        </p:nvSpPr>
        <p:spPr>
          <a:xfrm>
            <a:off x="6743700" y="4090988"/>
            <a:ext cx="146050" cy="76200"/>
          </a:xfrm>
          <a:custGeom>
            <a:avLst/>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 ang="0">
                <a:pos x="2147483646" y="0"/>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0" t="0" r="0" b="0"/>
            <a:pathLst>
              <a:path w="19" h="10">
                <a:moveTo>
                  <a:pt x="10" y="10"/>
                </a:moveTo>
                <a:cubicBezTo>
                  <a:pt x="11" y="10"/>
                  <a:pt x="11" y="10"/>
                  <a:pt x="11" y="10"/>
                </a:cubicBezTo>
                <a:cubicBezTo>
                  <a:pt x="18" y="10"/>
                  <a:pt x="18" y="10"/>
                  <a:pt x="18" y="10"/>
                </a:cubicBezTo>
                <a:cubicBezTo>
                  <a:pt x="19" y="10"/>
                  <a:pt x="19" y="10"/>
                  <a:pt x="19" y="10"/>
                </a:cubicBezTo>
                <a:cubicBezTo>
                  <a:pt x="19" y="9"/>
                  <a:pt x="19" y="9"/>
                  <a:pt x="19" y="8"/>
                </a:cubicBezTo>
                <a:cubicBezTo>
                  <a:pt x="9" y="1"/>
                  <a:pt x="9" y="1"/>
                  <a:pt x="9" y="1"/>
                </a:cubicBezTo>
                <a:cubicBezTo>
                  <a:pt x="9" y="0"/>
                  <a:pt x="9" y="0"/>
                  <a:pt x="8" y="0"/>
                </a:cubicBezTo>
                <a:cubicBezTo>
                  <a:pt x="1" y="0"/>
                  <a:pt x="1" y="0"/>
                  <a:pt x="1" y="0"/>
                </a:cubicBezTo>
                <a:cubicBezTo>
                  <a:pt x="1" y="0"/>
                  <a:pt x="0" y="1"/>
                  <a:pt x="0" y="1"/>
                </a:cubicBezTo>
                <a:cubicBezTo>
                  <a:pt x="0" y="2"/>
                  <a:pt x="0" y="2"/>
                  <a:pt x="1" y="2"/>
                </a:cubicBezTo>
                <a:lnTo>
                  <a:pt x="10" y="10"/>
                </a:lnTo>
                <a:close/>
                <a:moveTo>
                  <a:pt x="8" y="3"/>
                </a:moveTo>
                <a:cubicBezTo>
                  <a:pt x="15" y="8"/>
                  <a:pt x="15" y="8"/>
                  <a:pt x="15" y="8"/>
                </a:cubicBezTo>
                <a:cubicBezTo>
                  <a:pt x="11" y="8"/>
                  <a:pt x="11" y="8"/>
                  <a:pt x="11" y="8"/>
                </a:cubicBezTo>
                <a:cubicBezTo>
                  <a:pt x="4" y="3"/>
                  <a:pt x="4" y="3"/>
                  <a:pt x="4" y="3"/>
                </a:cubicBezTo>
                <a:lnTo>
                  <a:pt x="8" y="3"/>
                </a:lnTo>
                <a:close/>
              </a:path>
            </a:pathLst>
          </a:custGeom>
          <a:solidFill>
            <a:schemeClr val="bg1">
              <a:alpha val="100000"/>
            </a:schemeClr>
          </a:solidFill>
          <a:ln w="9525">
            <a:noFill/>
          </a:ln>
        </p:spPr>
        <p:txBody>
          <a:bodyPr/>
          <a:lstStyle/>
          <a:p>
            <a:endParaRPr lang="zh-CN" altLang="en-US"/>
          </a:p>
        </p:txBody>
      </p:sp>
      <p:sp>
        <p:nvSpPr>
          <p:cNvPr id="26646" name="Freeform 474"/>
          <p:cNvSpPr>
            <a:spLocks noEditPoints="1"/>
          </p:cNvSpPr>
          <p:nvPr/>
        </p:nvSpPr>
        <p:spPr>
          <a:xfrm>
            <a:off x="6456363" y="3998913"/>
            <a:ext cx="188912" cy="130175"/>
          </a:xfrm>
          <a:custGeom>
            <a:avLst/>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 ang="0">
                <a:pos x="2147483646" y="2147483646"/>
              </a:cxn>
              <a:cxn ang="0">
                <a:pos x="0"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0" t="0" r="0" b="0"/>
            <a:pathLst>
              <a:path w="25" h="17">
                <a:moveTo>
                  <a:pt x="1" y="15"/>
                </a:moveTo>
                <a:cubicBezTo>
                  <a:pt x="3" y="15"/>
                  <a:pt x="4" y="15"/>
                  <a:pt x="6" y="15"/>
                </a:cubicBezTo>
                <a:cubicBezTo>
                  <a:pt x="7" y="14"/>
                  <a:pt x="9" y="14"/>
                  <a:pt x="10" y="14"/>
                </a:cubicBezTo>
                <a:cubicBezTo>
                  <a:pt x="16" y="14"/>
                  <a:pt x="19" y="17"/>
                  <a:pt x="19" y="17"/>
                </a:cubicBezTo>
                <a:cubicBezTo>
                  <a:pt x="19" y="17"/>
                  <a:pt x="19" y="17"/>
                  <a:pt x="19" y="17"/>
                </a:cubicBezTo>
                <a:cubicBezTo>
                  <a:pt x="20" y="17"/>
                  <a:pt x="20" y="17"/>
                  <a:pt x="20" y="17"/>
                </a:cubicBezTo>
                <a:cubicBezTo>
                  <a:pt x="20" y="17"/>
                  <a:pt x="20" y="17"/>
                  <a:pt x="20" y="16"/>
                </a:cubicBezTo>
                <a:cubicBezTo>
                  <a:pt x="25" y="9"/>
                  <a:pt x="25" y="9"/>
                  <a:pt x="25" y="9"/>
                </a:cubicBezTo>
                <a:cubicBezTo>
                  <a:pt x="25" y="9"/>
                  <a:pt x="25" y="8"/>
                  <a:pt x="25" y="8"/>
                </a:cubicBezTo>
                <a:cubicBezTo>
                  <a:pt x="24" y="8"/>
                  <a:pt x="16" y="0"/>
                  <a:pt x="7" y="0"/>
                </a:cubicBezTo>
                <a:cubicBezTo>
                  <a:pt x="5" y="0"/>
                  <a:pt x="3" y="1"/>
                  <a:pt x="1" y="2"/>
                </a:cubicBezTo>
                <a:cubicBezTo>
                  <a:pt x="0" y="2"/>
                  <a:pt x="0" y="2"/>
                  <a:pt x="0" y="3"/>
                </a:cubicBezTo>
                <a:cubicBezTo>
                  <a:pt x="0" y="14"/>
                  <a:pt x="0" y="14"/>
                  <a:pt x="0" y="14"/>
                </a:cubicBezTo>
                <a:cubicBezTo>
                  <a:pt x="0" y="15"/>
                  <a:pt x="0" y="15"/>
                  <a:pt x="1" y="15"/>
                </a:cubicBezTo>
                <a:cubicBezTo>
                  <a:pt x="1" y="15"/>
                  <a:pt x="1" y="16"/>
                  <a:pt x="1" y="15"/>
                </a:cubicBezTo>
                <a:close/>
                <a:moveTo>
                  <a:pt x="2" y="3"/>
                </a:moveTo>
                <a:cubicBezTo>
                  <a:pt x="4" y="3"/>
                  <a:pt x="6" y="2"/>
                  <a:pt x="7" y="2"/>
                </a:cubicBezTo>
                <a:cubicBezTo>
                  <a:pt x="14" y="2"/>
                  <a:pt x="20" y="7"/>
                  <a:pt x="22" y="9"/>
                </a:cubicBezTo>
                <a:cubicBezTo>
                  <a:pt x="19" y="14"/>
                  <a:pt x="19" y="14"/>
                  <a:pt x="19" y="14"/>
                </a:cubicBezTo>
                <a:cubicBezTo>
                  <a:pt x="18" y="13"/>
                  <a:pt x="15" y="12"/>
                  <a:pt x="10" y="12"/>
                </a:cubicBezTo>
                <a:cubicBezTo>
                  <a:pt x="9" y="12"/>
                  <a:pt x="7" y="12"/>
                  <a:pt x="5" y="12"/>
                </a:cubicBezTo>
                <a:cubicBezTo>
                  <a:pt x="4" y="13"/>
                  <a:pt x="3" y="13"/>
                  <a:pt x="2" y="13"/>
                </a:cubicBezTo>
                <a:lnTo>
                  <a:pt x="2" y="3"/>
                </a:lnTo>
                <a:close/>
              </a:path>
            </a:pathLst>
          </a:custGeom>
          <a:solidFill>
            <a:schemeClr val="bg1">
              <a:alpha val="100000"/>
            </a:schemeClr>
          </a:solidFill>
          <a:ln w="9525">
            <a:noFill/>
          </a:ln>
        </p:spPr>
        <p:txBody>
          <a:bodyPr/>
          <a:lstStyle/>
          <a:p>
            <a:endParaRPr lang="zh-CN" altLang="en-US"/>
          </a:p>
        </p:txBody>
      </p:sp>
      <p:grpSp>
        <p:nvGrpSpPr>
          <p:cNvPr id="26647" name="组合 66"/>
          <p:cNvGrpSpPr/>
          <p:nvPr/>
        </p:nvGrpSpPr>
        <p:grpSpPr>
          <a:xfrm>
            <a:off x="2335213" y="1804988"/>
            <a:ext cx="7080250" cy="3300412"/>
            <a:chOff x="0" y="0"/>
            <a:chExt cx="7080101" cy="3299611"/>
          </a:xfrm>
        </p:grpSpPr>
        <p:grpSp>
          <p:nvGrpSpPr>
            <p:cNvPr id="26664" name="组合 44"/>
            <p:cNvGrpSpPr/>
            <p:nvPr/>
          </p:nvGrpSpPr>
          <p:grpSpPr>
            <a:xfrm>
              <a:off x="5068679" y="0"/>
              <a:ext cx="2011422" cy="639678"/>
              <a:chOff x="0" y="0"/>
              <a:chExt cx="2011422" cy="639678"/>
            </a:xfrm>
          </p:grpSpPr>
          <p:cxnSp>
            <p:nvCxnSpPr>
              <p:cNvPr id="26673" name="直接连接符 41"/>
              <p:cNvCxnSpPr/>
              <p:nvPr/>
            </p:nvCxnSpPr>
            <p:spPr>
              <a:xfrm flipV="1">
                <a:off x="0" y="3"/>
                <a:ext cx="641126" cy="639675"/>
              </a:xfrm>
              <a:prstGeom prst="line">
                <a:avLst/>
              </a:prstGeom>
              <a:ln w="6350" cap="flat" cmpd="sng">
                <a:solidFill>
                  <a:srgbClr val="3A7630"/>
                </a:solidFill>
                <a:prstDash val="solid"/>
                <a:headEnd type="none" w="med" len="med"/>
                <a:tailEnd type="none" w="med" len="med"/>
              </a:ln>
            </p:spPr>
          </p:cxnSp>
          <p:cxnSp>
            <p:nvCxnSpPr>
              <p:cNvPr id="26674" name="直接连接符 43"/>
              <p:cNvCxnSpPr/>
              <p:nvPr/>
            </p:nvCxnSpPr>
            <p:spPr>
              <a:xfrm>
                <a:off x="648398" y="0"/>
                <a:ext cx="1363024" cy="0"/>
              </a:xfrm>
              <a:prstGeom prst="line">
                <a:avLst/>
              </a:prstGeom>
              <a:ln w="6350" cap="flat" cmpd="sng">
                <a:solidFill>
                  <a:srgbClr val="3A7630"/>
                </a:solidFill>
                <a:prstDash val="solid"/>
                <a:headEnd type="none" w="med" len="med"/>
                <a:tailEnd type="none" w="med" len="med"/>
              </a:ln>
            </p:spPr>
          </p:cxnSp>
        </p:grpSp>
        <p:grpSp>
          <p:nvGrpSpPr>
            <p:cNvPr id="26665" name="组合 45"/>
            <p:cNvGrpSpPr/>
            <p:nvPr/>
          </p:nvGrpSpPr>
          <p:grpSpPr>
            <a:xfrm flipV="1">
              <a:off x="5038696" y="2659933"/>
              <a:ext cx="2004997" cy="634701"/>
              <a:chOff x="0" y="0"/>
              <a:chExt cx="2004997" cy="634701"/>
            </a:xfrm>
          </p:grpSpPr>
          <p:cxnSp>
            <p:nvCxnSpPr>
              <p:cNvPr id="26671" name="直接连接符 46"/>
              <p:cNvCxnSpPr/>
              <p:nvPr/>
            </p:nvCxnSpPr>
            <p:spPr>
              <a:xfrm flipV="1">
                <a:off x="0" y="0"/>
                <a:ext cx="634701" cy="634701"/>
              </a:xfrm>
              <a:prstGeom prst="line">
                <a:avLst/>
              </a:prstGeom>
              <a:ln w="6350" cap="flat" cmpd="sng">
                <a:solidFill>
                  <a:srgbClr val="3A7630"/>
                </a:solidFill>
                <a:prstDash val="solid"/>
                <a:headEnd type="none" w="med" len="med"/>
                <a:tailEnd type="none" w="med" len="med"/>
              </a:ln>
            </p:spPr>
          </p:cxnSp>
          <p:cxnSp>
            <p:nvCxnSpPr>
              <p:cNvPr id="26672" name="直接连接符 47"/>
              <p:cNvCxnSpPr/>
              <p:nvPr/>
            </p:nvCxnSpPr>
            <p:spPr>
              <a:xfrm>
                <a:off x="641973" y="0"/>
                <a:ext cx="1363024" cy="0"/>
              </a:xfrm>
              <a:prstGeom prst="line">
                <a:avLst/>
              </a:prstGeom>
              <a:ln w="6350" cap="flat" cmpd="sng">
                <a:solidFill>
                  <a:srgbClr val="3A7630"/>
                </a:solidFill>
                <a:prstDash val="solid"/>
                <a:headEnd type="none" w="med" len="med"/>
                <a:tailEnd type="none" w="med" len="med"/>
              </a:ln>
            </p:spPr>
          </p:cxnSp>
        </p:grpSp>
        <p:grpSp>
          <p:nvGrpSpPr>
            <p:cNvPr id="26666" name="组合 50"/>
            <p:cNvGrpSpPr/>
            <p:nvPr/>
          </p:nvGrpSpPr>
          <p:grpSpPr>
            <a:xfrm flipH="1">
              <a:off x="0" y="4977"/>
              <a:ext cx="2004997" cy="634701"/>
              <a:chOff x="0" y="0"/>
              <a:chExt cx="2004997" cy="634701"/>
            </a:xfrm>
          </p:grpSpPr>
          <p:cxnSp>
            <p:nvCxnSpPr>
              <p:cNvPr id="26669" name="直接连接符 54"/>
              <p:cNvCxnSpPr/>
              <p:nvPr/>
            </p:nvCxnSpPr>
            <p:spPr>
              <a:xfrm flipV="1">
                <a:off x="0" y="0"/>
                <a:ext cx="634701" cy="634701"/>
              </a:xfrm>
              <a:prstGeom prst="line">
                <a:avLst/>
              </a:prstGeom>
              <a:ln w="6350" cap="flat" cmpd="sng">
                <a:solidFill>
                  <a:srgbClr val="3A7630"/>
                </a:solidFill>
                <a:prstDash val="solid"/>
                <a:headEnd type="none" w="med" len="med"/>
                <a:tailEnd type="none" w="med" len="med"/>
              </a:ln>
            </p:spPr>
          </p:cxnSp>
          <p:cxnSp>
            <p:nvCxnSpPr>
              <p:cNvPr id="26670" name="直接连接符 55"/>
              <p:cNvCxnSpPr/>
              <p:nvPr/>
            </p:nvCxnSpPr>
            <p:spPr>
              <a:xfrm>
                <a:off x="641973" y="0"/>
                <a:ext cx="1363024" cy="0"/>
              </a:xfrm>
              <a:prstGeom prst="line">
                <a:avLst/>
              </a:prstGeom>
              <a:ln w="6350" cap="flat" cmpd="sng">
                <a:solidFill>
                  <a:srgbClr val="3A7630"/>
                </a:solidFill>
                <a:prstDash val="solid"/>
                <a:headEnd type="none" w="med" len="med"/>
                <a:tailEnd type="none" w="med" len="med"/>
              </a:ln>
            </p:spPr>
          </p:cxnSp>
        </p:grpSp>
        <p:cxnSp>
          <p:nvCxnSpPr>
            <p:cNvPr id="26667" name="直接连接符 52"/>
            <p:cNvCxnSpPr/>
            <p:nvPr/>
          </p:nvCxnSpPr>
          <p:spPr>
            <a:xfrm flipH="1">
              <a:off x="1406704" y="2664910"/>
              <a:ext cx="634701" cy="634701"/>
            </a:xfrm>
            <a:prstGeom prst="line">
              <a:avLst/>
            </a:prstGeom>
            <a:ln w="6350" cap="flat" cmpd="sng">
              <a:solidFill>
                <a:srgbClr val="3A7630"/>
              </a:solidFill>
              <a:prstDash val="solid"/>
              <a:headEnd type="none" w="med" len="med"/>
              <a:tailEnd type="none" w="med" len="med"/>
            </a:ln>
          </p:spPr>
        </p:cxnSp>
        <p:cxnSp>
          <p:nvCxnSpPr>
            <p:cNvPr id="26668" name="直接连接符 53"/>
            <p:cNvCxnSpPr/>
            <p:nvPr/>
          </p:nvCxnSpPr>
          <p:spPr>
            <a:xfrm flipH="1" flipV="1">
              <a:off x="36408" y="3299611"/>
              <a:ext cx="1363024" cy="0"/>
            </a:xfrm>
            <a:prstGeom prst="line">
              <a:avLst/>
            </a:prstGeom>
            <a:ln w="6350" cap="flat" cmpd="sng">
              <a:solidFill>
                <a:srgbClr val="3A7630"/>
              </a:solidFill>
              <a:prstDash val="solid"/>
              <a:headEnd type="none" w="med" len="med"/>
              <a:tailEnd type="none" w="med" len="med"/>
            </a:ln>
          </p:spPr>
        </p:cxnSp>
      </p:grpSp>
      <p:sp>
        <p:nvSpPr>
          <p:cNvPr id="26648" name="文本框 56"/>
          <p:cNvSpPr txBox="1"/>
          <p:nvPr/>
        </p:nvSpPr>
        <p:spPr>
          <a:xfrm>
            <a:off x="8246931" y="600957"/>
            <a:ext cx="2679964" cy="954107"/>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nSpc>
                <a:spcPct val="100000"/>
              </a:lnSpc>
              <a:spcBef>
                <a:spcPct val="0"/>
              </a:spcBef>
              <a:buNone/>
            </a:pPr>
            <a:r>
              <a:rPr lang="zh-CN" altLang="en-US" b="1" dirty="0" smtClean="0"/>
              <a:t>并发视图</a:t>
            </a:r>
            <a:endParaRPr lang="en-US" altLang="zh-CN" b="1" dirty="0" smtClean="0"/>
          </a:p>
          <a:p>
            <a:pPr marL="0" lvl="0" indent="0">
              <a:lnSpc>
                <a:spcPct val="100000"/>
              </a:lnSpc>
              <a:spcBef>
                <a:spcPct val="0"/>
              </a:spcBef>
              <a:buNone/>
            </a:pPr>
            <a:r>
              <a:rPr lang="en-US" altLang="zh-CN" b="1" dirty="0" smtClean="0"/>
              <a:t>Concurrent </a:t>
            </a:r>
            <a:r>
              <a:rPr lang="en-US" altLang="zh-CN" b="1" dirty="0"/>
              <a:t>View</a:t>
            </a:r>
            <a:endParaRPr lang="zh-CN" altLang="en-US" dirty="0">
              <a:solidFill>
                <a:srgbClr val="3A7630"/>
              </a:solidFill>
              <a:latin typeface="方正兰亭粗黑简体" panose="02000000000000000000" pitchFamily="2" charset="-122"/>
              <a:ea typeface="方正兰亭粗黑简体" panose="02000000000000000000" pitchFamily="2" charset="-122"/>
            </a:endParaRPr>
          </a:p>
        </p:txBody>
      </p:sp>
      <p:sp>
        <p:nvSpPr>
          <p:cNvPr id="26649" name="文本框 57"/>
          <p:cNvSpPr txBox="1"/>
          <p:nvPr/>
        </p:nvSpPr>
        <p:spPr>
          <a:xfrm>
            <a:off x="7639985" y="3938100"/>
            <a:ext cx="2760884" cy="954107"/>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nSpc>
                <a:spcPct val="100000"/>
              </a:lnSpc>
              <a:spcBef>
                <a:spcPct val="0"/>
              </a:spcBef>
              <a:buNone/>
            </a:pPr>
            <a:r>
              <a:rPr lang="zh-CN" altLang="en-US" b="1" dirty="0" smtClean="0"/>
              <a:t>组件视图</a:t>
            </a:r>
            <a:endParaRPr lang="en-US" altLang="zh-CN" b="1" dirty="0" smtClean="0"/>
          </a:p>
          <a:p>
            <a:pPr marL="0" lvl="0" indent="0">
              <a:lnSpc>
                <a:spcPct val="100000"/>
              </a:lnSpc>
              <a:spcBef>
                <a:spcPct val="0"/>
              </a:spcBef>
              <a:buNone/>
            </a:pPr>
            <a:r>
              <a:rPr lang="en-US" altLang="zh-CN" b="1" dirty="0" smtClean="0"/>
              <a:t>Component </a:t>
            </a:r>
            <a:r>
              <a:rPr lang="en-US" altLang="zh-CN" b="1" dirty="0"/>
              <a:t>View</a:t>
            </a:r>
            <a:endParaRPr lang="zh-CN" altLang="en-US" dirty="0">
              <a:solidFill>
                <a:srgbClr val="3A7630"/>
              </a:solidFill>
              <a:latin typeface="方正兰亭粗黑简体" panose="02000000000000000000" pitchFamily="2" charset="-122"/>
              <a:ea typeface="方正兰亭粗黑简体" panose="02000000000000000000" pitchFamily="2" charset="-122"/>
            </a:endParaRPr>
          </a:p>
        </p:txBody>
      </p:sp>
      <p:sp>
        <p:nvSpPr>
          <p:cNvPr id="26650" name="文本框 58"/>
          <p:cNvSpPr txBox="1"/>
          <p:nvPr/>
        </p:nvSpPr>
        <p:spPr>
          <a:xfrm>
            <a:off x="767760" y="6051549"/>
            <a:ext cx="2345707" cy="954107"/>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nSpc>
                <a:spcPct val="100000"/>
              </a:lnSpc>
              <a:spcBef>
                <a:spcPct val="0"/>
              </a:spcBef>
              <a:buNone/>
            </a:pPr>
            <a:r>
              <a:rPr lang="zh-CN" altLang="en-US" b="1" dirty="0" smtClean="0"/>
              <a:t>用例视图：</a:t>
            </a:r>
            <a:endParaRPr lang="en-US" altLang="zh-CN" b="1" dirty="0" smtClean="0"/>
          </a:p>
          <a:p>
            <a:pPr marL="0" lvl="0" indent="0">
              <a:lnSpc>
                <a:spcPct val="100000"/>
              </a:lnSpc>
              <a:spcBef>
                <a:spcPct val="0"/>
              </a:spcBef>
              <a:buNone/>
            </a:pPr>
            <a:r>
              <a:rPr lang="en-US" altLang="zh-CN" b="1" dirty="0" smtClean="0"/>
              <a:t>Use </a:t>
            </a:r>
            <a:r>
              <a:rPr lang="en-US" altLang="zh-CN" b="1" dirty="0"/>
              <a:t>Case View</a:t>
            </a:r>
            <a:endParaRPr lang="zh-CN" altLang="en-US" dirty="0">
              <a:solidFill>
                <a:srgbClr val="3A7630"/>
              </a:solidFill>
              <a:latin typeface="方正兰亭粗黑简体" panose="02000000000000000000" pitchFamily="2" charset="-122"/>
              <a:ea typeface="方正兰亭粗黑简体" panose="02000000000000000000" pitchFamily="2" charset="-122"/>
            </a:endParaRPr>
          </a:p>
        </p:txBody>
      </p:sp>
      <p:sp>
        <p:nvSpPr>
          <p:cNvPr id="26651" name="文本框 59"/>
          <p:cNvSpPr txBox="1"/>
          <p:nvPr/>
        </p:nvSpPr>
        <p:spPr>
          <a:xfrm>
            <a:off x="1940614" y="3922554"/>
            <a:ext cx="2031325" cy="954107"/>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nSpc>
                <a:spcPct val="100000"/>
              </a:lnSpc>
              <a:spcBef>
                <a:spcPct val="0"/>
              </a:spcBef>
              <a:buNone/>
            </a:pPr>
            <a:r>
              <a:rPr lang="zh-CN" altLang="en-US" b="1" dirty="0" smtClean="0"/>
              <a:t>逻辑视图</a:t>
            </a:r>
            <a:endParaRPr lang="en-US" altLang="zh-CN" b="1" dirty="0" smtClean="0"/>
          </a:p>
          <a:p>
            <a:pPr marL="0" lvl="0" indent="0">
              <a:lnSpc>
                <a:spcPct val="100000"/>
              </a:lnSpc>
              <a:spcBef>
                <a:spcPct val="0"/>
              </a:spcBef>
              <a:buNone/>
            </a:pPr>
            <a:r>
              <a:rPr lang="en-US" altLang="zh-CN" b="1" dirty="0" smtClean="0"/>
              <a:t>Logical </a:t>
            </a:r>
            <a:r>
              <a:rPr lang="en-US" altLang="zh-CN" b="1" dirty="0"/>
              <a:t>View</a:t>
            </a:r>
            <a:endParaRPr lang="zh-CN" altLang="en-US" dirty="0">
              <a:solidFill>
                <a:srgbClr val="3A7630"/>
              </a:solidFill>
              <a:latin typeface="方正兰亭粗黑简体" panose="02000000000000000000" pitchFamily="2" charset="-122"/>
              <a:ea typeface="方正兰亭粗黑简体" panose="02000000000000000000" pitchFamily="2" charset="-122"/>
            </a:endParaRPr>
          </a:p>
        </p:txBody>
      </p:sp>
      <p:sp>
        <p:nvSpPr>
          <p:cNvPr id="26652" name="标题 1"/>
          <p:cNvSpPr txBox="1"/>
          <p:nvPr/>
        </p:nvSpPr>
        <p:spPr>
          <a:xfrm>
            <a:off x="9590313" y="1487645"/>
            <a:ext cx="2541587" cy="1873251"/>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r>
              <a:rPr lang="zh-CN" altLang="en-US" sz="2000" dirty="0"/>
              <a:t>体现了系统的动态或行为</a:t>
            </a:r>
            <a:r>
              <a:rPr lang="zh-CN" altLang="en-US" sz="2000" dirty="0" smtClean="0"/>
              <a:t>特征。</a:t>
            </a:r>
            <a:endParaRPr lang="en-US" altLang="zh-CN" sz="2000" dirty="0" smtClean="0"/>
          </a:p>
          <a:p>
            <a:pPr marL="0" lvl="0" indent="0" eaLnBrk="1" hangingPunct="1">
              <a:lnSpc>
                <a:spcPct val="100000"/>
              </a:lnSpc>
              <a:spcBef>
                <a:spcPct val="0"/>
              </a:spcBef>
              <a:buNone/>
            </a:pPr>
            <a:r>
              <a:rPr lang="zh-CN" altLang="en-US" sz="2000" dirty="0" smtClean="0"/>
              <a:t>也</a:t>
            </a:r>
            <a:r>
              <a:rPr lang="zh-CN" altLang="en-US" sz="2000" dirty="0"/>
              <a:t>称为行为模型视图</a:t>
            </a:r>
            <a:r>
              <a:rPr lang="en-US" altLang="zh-CN" sz="2000" dirty="0"/>
              <a:t>(Behavioral Model View)</a:t>
            </a:r>
            <a:r>
              <a:rPr lang="zh-CN" altLang="en-US" sz="2000" dirty="0"/>
              <a:t>或动态视图</a:t>
            </a:r>
            <a:r>
              <a:rPr lang="en-US" altLang="zh-CN" sz="2000" dirty="0"/>
              <a:t>(Dynamic View)</a:t>
            </a:r>
            <a:endParaRPr lang="en-US" altLang="x-none" sz="2000" dirty="0">
              <a:solidFill>
                <a:srgbClr val="3A7630"/>
              </a:solidFill>
              <a:latin typeface="方正兰亭黑简体" panose="02000000000000000000" pitchFamily="2" charset="-122"/>
            </a:endParaRPr>
          </a:p>
        </p:txBody>
      </p:sp>
      <p:sp>
        <p:nvSpPr>
          <p:cNvPr id="26653" name="标题 1"/>
          <p:cNvSpPr txBox="1"/>
          <p:nvPr/>
        </p:nvSpPr>
        <p:spPr>
          <a:xfrm>
            <a:off x="9668809" y="4280987"/>
            <a:ext cx="2587639" cy="1101725"/>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r>
              <a:rPr lang="zh-CN" altLang="en-US" sz="2000" dirty="0"/>
              <a:t>体现了系统实现的结构和行为</a:t>
            </a:r>
            <a:r>
              <a:rPr lang="zh-CN" altLang="en-US" sz="2000" dirty="0" smtClean="0"/>
              <a:t>特征</a:t>
            </a:r>
            <a:endParaRPr lang="en-US" altLang="zh-CN" sz="2000" dirty="0" smtClean="0"/>
          </a:p>
          <a:p>
            <a:pPr marL="0" lvl="0" indent="0" eaLnBrk="1" hangingPunct="1">
              <a:lnSpc>
                <a:spcPct val="100000"/>
              </a:lnSpc>
              <a:spcBef>
                <a:spcPct val="0"/>
              </a:spcBef>
              <a:buNone/>
            </a:pPr>
            <a:endParaRPr lang="en-US" altLang="zh-CN" sz="2000" dirty="0"/>
          </a:p>
          <a:p>
            <a:pPr marL="0" lvl="0" indent="0" eaLnBrk="1" hangingPunct="1">
              <a:lnSpc>
                <a:spcPct val="100000"/>
              </a:lnSpc>
              <a:spcBef>
                <a:spcPct val="0"/>
              </a:spcBef>
              <a:buNone/>
            </a:pPr>
            <a:r>
              <a:rPr lang="zh-CN" altLang="en-US" sz="2000" dirty="0" smtClean="0"/>
              <a:t>也</a:t>
            </a:r>
            <a:r>
              <a:rPr lang="zh-CN" altLang="en-US" sz="2000" dirty="0"/>
              <a:t>称为实现模型视图</a:t>
            </a:r>
            <a:r>
              <a:rPr lang="en-US" altLang="zh-CN" sz="2000" dirty="0"/>
              <a:t>(Implementation Model View)</a:t>
            </a:r>
            <a:r>
              <a:rPr lang="zh-CN" altLang="en-US" sz="2000" dirty="0"/>
              <a:t>。</a:t>
            </a:r>
            <a:endParaRPr lang="en-US" altLang="x-none" sz="2000" dirty="0">
              <a:solidFill>
                <a:srgbClr val="3A7630"/>
              </a:solidFill>
              <a:latin typeface="方正兰亭黑简体" panose="02000000000000000000" pitchFamily="2" charset="-122"/>
            </a:endParaRPr>
          </a:p>
        </p:txBody>
      </p:sp>
      <p:sp>
        <p:nvSpPr>
          <p:cNvPr id="26654" name="标题 1"/>
          <p:cNvSpPr txBox="1"/>
          <p:nvPr/>
        </p:nvSpPr>
        <p:spPr>
          <a:xfrm>
            <a:off x="2949782" y="5870575"/>
            <a:ext cx="6374985" cy="1008407"/>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r>
              <a:rPr lang="zh-CN" altLang="en-US" sz="2000" dirty="0"/>
              <a:t>强调从用户的角度看到的或需要的系统</a:t>
            </a:r>
            <a:r>
              <a:rPr lang="zh-CN" altLang="en-US" sz="2000" dirty="0" smtClean="0"/>
              <a:t>功能。</a:t>
            </a:r>
            <a:r>
              <a:rPr lang="zh-CN" altLang="en-US" sz="2400" b="1" dirty="0" smtClean="0"/>
              <a:t>是其他视图的核心，驱动其他视图的开发</a:t>
            </a:r>
            <a:endParaRPr lang="en-US" altLang="zh-CN" sz="2400" b="1" dirty="0" smtClean="0"/>
          </a:p>
        </p:txBody>
      </p:sp>
      <p:sp>
        <p:nvSpPr>
          <p:cNvPr id="26655" name="标题 1"/>
          <p:cNvSpPr txBox="1"/>
          <p:nvPr/>
        </p:nvSpPr>
        <p:spPr>
          <a:xfrm>
            <a:off x="323960" y="4324444"/>
            <a:ext cx="1878012" cy="1101725"/>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r>
              <a:rPr lang="zh-CN" altLang="en-US" sz="2000" dirty="0"/>
              <a:t>展现系统的静态或结构组成及特征</a:t>
            </a:r>
            <a:r>
              <a:rPr lang="zh-CN" altLang="en-US" sz="2000" dirty="0" smtClean="0">
                <a:solidFill>
                  <a:srgbClr val="3A7630"/>
                </a:solidFill>
                <a:latin typeface="方正兰亭黑简体" panose="02000000000000000000" pitchFamily="2" charset="-122"/>
              </a:rPr>
              <a:t>。</a:t>
            </a:r>
            <a:endParaRPr lang="en-US" altLang="x-none" sz="2000" dirty="0">
              <a:solidFill>
                <a:srgbClr val="3A7630"/>
              </a:solidFill>
              <a:latin typeface="方正兰亭黑简体" panose="02000000000000000000" pitchFamily="2" charset="-122"/>
            </a:endParaRPr>
          </a:p>
        </p:txBody>
      </p:sp>
      <p:sp>
        <p:nvSpPr>
          <p:cNvPr id="26656" name="椭圆 72"/>
          <p:cNvSpPr/>
          <p:nvPr/>
        </p:nvSpPr>
        <p:spPr>
          <a:xfrm>
            <a:off x="2144713" y="1641475"/>
            <a:ext cx="355600" cy="354013"/>
          </a:xfrm>
          <a:prstGeom prst="ellipse">
            <a:avLst/>
          </a:prstGeom>
          <a:solidFill>
            <a:srgbClr val="A8C381"/>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6657" name="椭圆 73"/>
          <p:cNvSpPr/>
          <p:nvPr/>
        </p:nvSpPr>
        <p:spPr>
          <a:xfrm>
            <a:off x="2233613" y="1731963"/>
            <a:ext cx="174625" cy="173037"/>
          </a:xfrm>
          <a:prstGeom prst="ellipse">
            <a:avLst/>
          </a:prstGeom>
          <a:solidFill>
            <a:srgbClr val="3A7630"/>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6658" name="椭圆 76"/>
          <p:cNvSpPr/>
          <p:nvPr/>
        </p:nvSpPr>
        <p:spPr>
          <a:xfrm>
            <a:off x="9231313" y="1641475"/>
            <a:ext cx="355600" cy="354013"/>
          </a:xfrm>
          <a:prstGeom prst="ellipse">
            <a:avLst/>
          </a:prstGeom>
          <a:solidFill>
            <a:srgbClr val="A8C381"/>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6659" name="椭圆 77"/>
          <p:cNvSpPr/>
          <p:nvPr/>
        </p:nvSpPr>
        <p:spPr>
          <a:xfrm>
            <a:off x="9320213" y="1730375"/>
            <a:ext cx="174625" cy="174625"/>
          </a:xfrm>
          <a:prstGeom prst="ellipse">
            <a:avLst/>
          </a:prstGeom>
          <a:solidFill>
            <a:srgbClr val="3A7630"/>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6660" name="椭圆 79"/>
          <p:cNvSpPr/>
          <p:nvPr/>
        </p:nvSpPr>
        <p:spPr>
          <a:xfrm>
            <a:off x="2144713" y="4927600"/>
            <a:ext cx="355600" cy="355600"/>
          </a:xfrm>
          <a:prstGeom prst="ellipse">
            <a:avLst/>
          </a:prstGeom>
          <a:solidFill>
            <a:srgbClr val="A8C381"/>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6661" name="椭圆 80"/>
          <p:cNvSpPr/>
          <p:nvPr/>
        </p:nvSpPr>
        <p:spPr>
          <a:xfrm>
            <a:off x="2233613" y="5018088"/>
            <a:ext cx="174625" cy="174625"/>
          </a:xfrm>
          <a:prstGeom prst="ellipse">
            <a:avLst/>
          </a:prstGeom>
          <a:solidFill>
            <a:srgbClr val="3A7630"/>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6662" name="椭圆 82"/>
          <p:cNvSpPr/>
          <p:nvPr/>
        </p:nvSpPr>
        <p:spPr>
          <a:xfrm>
            <a:off x="9231313" y="4927600"/>
            <a:ext cx="355600" cy="355600"/>
          </a:xfrm>
          <a:prstGeom prst="ellipse">
            <a:avLst/>
          </a:prstGeom>
          <a:solidFill>
            <a:srgbClr val="A8C381"/>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6663" name="椭圆 83"/>
          <p:cNvSpPr/>
          <p:nvPr/>
        </p:nvSpPr>
        <p:spPr>
          <a:xfrm>
            <a:off x="9320213" y="5018088"/>
            <a:ext cx="174625" cy="174625"/>
          </a:xfrm>
          <a:prstGeom prst="ellipse">
            <a:avLst/>
          </a:prstGeom>
          <a:solidFill>
            <a:srgbClr val="3A7630"/>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 name="矩形 1"/>
          <p:cNvSpPr/>
          <p:nvPr/>
        </p:nvSpPr>
        <p:spPr>
          <a:xfrm>
            <a:off x="307481" y="688956"/>
            <a:ext cx="2848857" cy="954107"/>
          </a:xfrm>
          <a:prstGeom prst="rect">
            <a:avLst/>
          </a:prstGeom>
        </p:spPr>
        <p:txBody>
          <a:bodyPr wrap="none">
            <a:spAutoFit/>
          </a:bodyPr>
          <a:lstStyle/>
          <a:p>
            <a:r>
              <a:rPr lang="zh-CN" altLang="en-US" sz="2800" b="1" dirty="0" smtClean="0">
                <a:latin typeface="+mn-lt"/>
                <a:ea typeface="+mn-ea"/>
              </a:rPr>
              <a:t>配置视图</a:t>
            </a:r>
            <a:endParaRPr lang="en-US" altLang="zh-CN" sz="2800" b="1" dirty="0" smtClean="0">
              <a:latin typeface="+mn-lt"/>
              <a:ea typeface="+mn-ea"/>
            </a:endParaRPr>
          </a:p>
          <a:p>
            <a:r>
              <a:rPr lang="en-US" altLang="zh-CN" sz="2800" b="1" dirty="0" smtClean="0">
                <a:latin typeface="+mn-lt"/>
                <a:ea typeface="+mn-ea"/>
              </a:rPr>
              <a:t>Deployment View</a:t>
            </a:r>
            <a:endParaRPr lang="zh-CN" altLang="en-US" sz="2800" b="1" dirty="0">
              <a:latin typeface="+mn-lt"/>
              <a:ea typeface="+mn-ea"/>
            </a:endParaRPr>
          </a:p>
        </p:txBody>
      </p:sp>
      <p:sp>
        <p:nvSpPr>
          <p:cNvPr id="3" name="矩形 2"/>
          <p:cNvSpPr/>
          <p:nvPr/>
        </p:nvSpPr>
        <p:spPr>
          <a:xfrm>
            <a:off x="152694" y="1622425"/>
            <a:ext cx="2957335" cy="1631216"/>
          </a:xfrm>
          <a:prstGeom prst="rect">
            <a:avLst/>
          </a:prstGeom>
        </p:spPr>
        <p:txBody>
          <a:bodyPr wrap="square">
            <a:spAutoFit/>
          </a:bodyPr>
          <a:lstStyle/>
          <a:p>
            <a:pPr eaLnBrk="1" hangingPunct="1"/>
            <a:r>
              <a:rPr lang="zh-CN" altLang="en-US" sz="2000" dirty="0">
                <a:latin typeface="+mn-lt"/>
                <a:ea typeface="+mn-ea"/>
              </a:rPr>
              <a:t>体现了系统</a:t>
            </a:r>
            <a:r>
              <a:rPr lang="zh-CN" altLang="en-US" sz="2000" dirty="0" smtClean="0">
                <a:latin typeface="+mn-lt"/>
                <a:ea typeface="+mn-ea"/>
              </a:rPr>
              <a:t>实现</a:t>
            </a:r>
            <a:endParaRPr lang="en-US" altLang="zh-CN" sz="2000" dirty="0" smtClean="0">
              <a:latin typeface="+mn-lt"/>
              <a:ea typeface="+mn-ea"/>
            </a:endParaRPr>
          </a:p>
          <a:p>
            <a:pPr eaLnBrk="1" hangingPunct="1"/>
            <a:r>
              <a:rPr lang="zh-CN" altLang="en-US" sz="2000" dirty="0" smtClean="0">
                <a:latin typeface="+mn-lt"/>
                <a:ea typeface="+mn-ea"/>
              </a:rPr>
              <a:t>环境</a:t>
            </a:r>
            <a:r>
              <a:rPr lang="zh-CN" altLang="en-US" sz="2000" dirty="0">
                <a:latin typeface="+mn-lt"/>
                <a:ea typeface="+mn-ea"/>
              </a:rPr>
              <a:t>的结构和行为特征，也称为环境模型视图</a:t>
            </a:r>
            <a:r>
              <a:rPr lang="en-US" altLang="zh-CN" sz="2000" dirty="0">
                <a:latin typeface="+mn-lt"/>
                <a:ea typeface="+mn-ea"/>
              </a:rPr>
              <a:t>(Environment Model View)</a:t>
            </a:r>
            <a:r>
              <a:rPr lang="zh-CN" altLang="en-US" sz="2000" dirty="0">
                <a:latin typeface="+mn-lt"/>
                <a:ea typeface="+mn-ea"/>
              </a:rPr>
              <a:t>或物理视图</a:t>
            </a:r>
            <a:r>
              <a:rPr lang="en-US" altLang="zh-CN" sz="2000" dirty="0">
                <a:latin typeface="+mn-lt"/>
                <a:ea typeface="+mn-ea"/>
              </a:rPr>
              <a:t>(Physical View)</a:t>
            </a:r>
            <a:endParaRPr lang="zh-CN" altLang="en-US" sz="2000" dirty="0">
              <a:latin typeface="+mn-lt"/>
              <a:ea typeface="+mn-ea"/>
            </a:endParaRPr>
          </a:p>
        </p:txBody>
      </p:sp>
      <p:cxnSp>
        <p:nvCxnSpPr>
          <p:cNvPr id="5" name="肘形连接符 4"/>
          <p:cNvCxnSpPr>
            <a:stCxn id="26650" idx="0"/>
            <a:endCxn id="26627" idx="4"/>
          </p:cNvCxnSpPr>
          <p:nvPr/>
        </p:nvCxnSpPr>
        <p:spPr bwMode="auto">
          <a:xfrm rot="5400000" flipH="1" flipV="1">
            <a:off x="3560314" y="3731763"/>
            <a:ext cx="700086" cy="3939486"/>
          </a:xfrm>
          <a:prstGeom prst="bentConnector3">
            <a:avLst>
              <a:gd name="adj1" fmla="val 50000"/>
            </a:avLst>
          </a:prstGeom>
          <a:solidFill>
            <a:schemeClr val="accent1"/>
          </a:solidFill>
          <a:ln w="9525" cap="flat" cmpd="sng" algn="ctr">
            <a:solidFill>
              <a:schemeClr val="tx1"/>
            </a:solidFill>
            <a:prstDash val="solid"/>
            <a:round/>
            <a:headEnd type="none" w="med" len="med"/>
            <a:tailEnd type="none" w="med" len="med"/>
          </a:ln>
        </p:spPr>
      </p:cxn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674" name="组合 1"/>
          <p:cNvGrpSpPr/>
          <p:nvPr/>
        </p:nvGrpSpPr>
        <p:grpSpPr>
          <a:xfrm>
            <a:off x="560388" y="1460500"/>
            <a:ext cx="1154112" cy="1154113"/>
            <a:chOff x="560388" y="1460500"/>
            <a:chExt cx="1154112" cy="1154113"/>
          </a:xfrm>
        </p:grpSpPr>
        <p:sp>
          <p:nvSpPr>
            <p:cNvPr id="28713" name="任意多边形 3"/>
            <p:cNvSpPr/>
            <p:nvPr/>
          </p:nvSpPr>
          <p:spPr>
            <a:xfrm>
              <a:off x="560388" y="1460500"/>
              <a:ext cx="1154112" cy="1154113"/>
            </a:xfrm>
            <a:custGeom>
              <a:avLst/>
              <a:gdLst/>
              <a:ahLst/>
              <a:cxnLst>
                <a:cxn ang="0">
                  <a:pos x="6395" y="0"/>
                </a:cxn>
                <a:cxn ang="0">
                  <a:pos x="10919" y="1871"/>
                </a:cxn>
                <a:cxn ang="0">
                  <a:pos x="12790" y="6395"/>
                </a:cxn>
                <a:cxn ang="0">
                  <a:pos x="10919" y="10915"/>
                </a:cxn>
                <a:cxn ang="0">
                  <a:pos x="6395" y="12790"/>
                </a:cxn>
                <a:cxn ang="0">
                  <a:pos x="1871" y="10919"/>
                </a:cxn>
                <a:cxn ang="0">
                  <a:pos x="0" y="6395"/>
                </a:cxn>
                <a:cxn ang="0">
                  <a:pos x="1871" y="1871"/>
                </a:cxn>
                <a:cxn ang="0">
                  <a:pos x="6395" y="0"/>
                </a:cxn>
                <a:cxn ang="0">
                  <a:pos x="6395" y="424"/>
                </a:cxn>
                <a:cxn ang="0">
                  <a:pos x="2173" y="2173"/>
                </a:cxn>
                <a:cxn ang="0">
                  <a:pos x="424" y="6395"/>
                </a:cxn>
                <a:cxn ang="0">
                  <a:pos x="2173" y="10617"/>
                </a:cxn>
                <a:cxn ang="0">
                  <a:pos x="6395" y="12366"/>
                </a:cxn>
                <a:cxn ang="0">
                  <a:pos x="10617" y="10617"/>
                </a:cxn>
                <a:cxn ang="0">
                  <a:pos x="12366" y="6395"/>
                </a:cxn>
                <a:cxn ang="0">
                  <a:pos x="10617" y="2173"/>
                </a:cxn>
                <a:cxn ang="0">
                  <a:pos x="6395" y="424"/>
                </a:cxn>
              </a:cxnLst>
              <a:rect l="0" t="0" r="0" b="0"/>
              <a:pathLst>
                <a:path w="2195773" h="2195773">
                  <a:moveTo>
                    <a:pt x="1097887" y="0"/>
                  </a:moveTo>
                  <a:cubicBezTo>
                    <a:pt x="1401536" y="0"/>
                    <a:pt x="1660430" y="107069"/>
                    <a:pt x="1874567" y="321206"/>
                  </a:cubicBezTo>
                  <a:cubicBezTo>
                    <a:pt x="2088705" y="535344"/>
                    <a:pt x="2195773" y="794237"/>
                    <a:pt x="2195773" y="1097887"/>
                  </a:cubicBezTo>
                  <a:cubicBezTo>
                    <a:pt x="2195773" y="1400547"/>
                    <a:pt x="2088705" y="1659194"/>
                    <a:pt x="1874567" y="1873825"/>
                  </a:cubicBezTo>
                  <a:cubicBezTo>
                    <a:pt x="1660430" y="2088457"/>
                    <a:pt x="1401536" y="2195773"/>
                    <a:pt x="1097887" y="2195773"/>
                  </a:cubicBezTo>
                  <a:cubicBezTo>
                    <a:pt x="794237" y="2195773"/>
                    <a:pt x="535344" y="2088705"/>
                    <a:pt x="321206" y="1874567"/>
                  </a:cubicBezTo>
                  <a:cubicBezTo>
                    <a:pt x="107069" y="1660430"/>
                    <a:pt x="0" y="1401536"/>
                    <a:pt x="0" y="1097887"/>
                  </a:cubicBezTo>
                  <a:cubicBezTo>
                    <a:pt x="0" y="794237"/>
                    <a:pt x="107069" y="535344"/>
                    <a:pt x="321206" y="321206"/>
                  </a:cubicBezTo>
                  <a:cubicBezTo>
                    <a:pt x="535344" y="107069"/>
                    <a:pt x="794237" y="0"/>
                    <a:pt x="1097887" y="0"/>
                  </a:cubicBezTo>
                  <a:close/>
                  <a:moveTo>
                    <a:pt x="1097887" y="72698"/>
                  </a:moveTo>
                  <a:cubicBezTo>
                    <a:pt x="815008" y="72698"/>
                    <a:pt x="573423" y="172843"/>
                    <a:pt x="373133" y="373133"/>
                  </a:cubicBezTo>
                  <a:cubicBezTo>
                    <a:pt x="172843" y="573423"/>
                    <a:pt x="72698" y="815008"/>
                    <a:pt x="72698" y="1097887"/>
                  </a:cubicBezTo>
                  <a:cubicBezTo>
                    <a:pt x="72698" y="1380765"/>
                    <a:pt x="172843" y="1622350"/>
                    <a:pt x="373133" y="1822640"/>
                  </a:cubicBezTo>
                  <a:cubicBezTo>
                    <a:pt x="573423" y="2022930"/>
                    <a:pt x="815008" y="2123075"/>
                    <a:pt x="1097887" y="2123075"/>
                  </a:cubicBezTo>
                  <a:cubicBezTo>
                    <a:pt x="1380766" y="2123075"/>
                    <a:pt x="1622350" y="2022930"/>
                    <a:pt x="1822640" y="1822640"/>
                  </a:cubicBezTo>
                  <a:cubicBezTo>
                    <a:pt x="2022930" y="1622350"/>
                    <a:pt x="2123075" y="1380765"/>
                    <a:pt x="2123075" y="1097887"/>
                  </a:cubicBezTo>
                  <a:cubicBezTo>
                    <a:pt x="2123075" y="815008"/>
                    <a:pt x="2022930" y="573423"/>
                    <a:pt x="1822640" y="373133"/>
                  </a:cubicBezTo>
                  <a:cubicBezTo>
                    <a:pt x="1622350" y="172843"/>
                    <a:pt x="1380766" y="72698"/>
                    <a:pt x="1097887" y="72698"/>
                  </a:cubicBezTo>
                  <a:close/>
                </a:path>
              </a:pathLst>
            </a:custGeom>
            <a:solidFill>
              <a:schemeClr val="bg1">
                <a:alpha val="100000"/>
              </a:schemeClr>
            </a:solidFill>
            <a:ln w="9525">
              <a:noFill/>
            </a:ln>
          </p:spPr>
          <p:txBody>
            <a:bodyPr/>
            <a:lstStyle/>
            <a:p>
              <a:endParaRPr lang="zh-CN" altLang="en-US"/>
            </a:p>
          </p:txBody>
        </p:sp>
        <p:sp>
          <p:nvSpPr>
            <p:cNvPr id="28714" name="任意多边形 4"/>
            <p:cNvSpPr/>
            <p:nvPr/>
          </p:nvSpPr>
          <p:spPr>
            <a:xfrm>
              <a:off x="1050925" y="1536700"/>
              <a:ext cx="431800" cy="587375"/>
            </a:xfrm>
            <a:custGeom>
              <a:avLst/>
              <a:gdLst/>
              <a:ahLst/>
              <a:cxnLst>
                <a:cxn ang="0">
                  <a:pos x="956" y="0"/>
                </a:cxn>
                <a:cxn ang="0">
                  <a:pos x="1704" y="1499"/>
                </a:cxn>
                <a:cxn ang="0">
                  <a:pos x="1274" y="1499"/>
                </a:cxn>
                <a:cxn ang="0">
                  <a:pos x="1274" y="5241"/>
                </a:cxn>
                <a:cxn ang="0">
                  <a:pos x="3280" y="5241"/>
                </a:cxn>
                <a:cxn ang="0">
                  <a:pos x="3280" y="4808"/>
                </a:cxn>
                <a:cxn ang="0">
                  <a:pos x="4769" y="5562"/>
                </a:cxn>
                <a:cxn ang="0">
                  <a:pos x="3280" y="6307"/>
                </a:cxn>
                <a:cxn ang="0">
                  <a:pos x="3280" y="5882"/>
                </a:cxn>
                <a:cxn ang="0">
                  <a:pos x="1274" y="5882"/>
                </a:cxn>
                <a:cxn ang="0">
                  <a:pos x="1274" y="6524"/>
                </a:cxn>
                <a:cxn ang="0">
                  <a:pos x="637" y="6524"/>
                </a:cxn>
                <a:cxn ang="0">
                  <a:pos x="637" y="5882"/>
                </a:cxn>
                <a:cxn ang="0">
                  <a:pos x="0" y="5882"/>
                </a:cxn>
                <a:cxn ang="0">
                  <a:pos x="0" y="5241"/>
                </a:cxn>
                <a:cxn ang="0">
                  <a:pos x="637" y="5241"/>
                </a:cxn>
                <a:cxn ang="0">
                  <a:pos x="637" y="1499"/>
                </a:cxn>
                <a:cxn ang="0">
                  <a:pos x="215" y="1499"/>
                </a:cxn>
                <a:cxn ang="0">
                  <a:pos x="956" y="0"/>
                </a:cxn>
              </a:cxnLst>
              <a:rect l="0" t="0" r="0" b="0"/>
              <a:pathLst>
                <a:path w="821931" h="1117174">
                  <a:moveTo>
                    <a:pt x="164683" y="0"/>
                  </a:moveTo>
                  <a:lnTo>
                    <a:pt x="293759" y="256668"/>
                  </a:lnTo>
                  <a:lnTo>
                    <a:pt x="219577" y="256668"/>
                  </a:lnTo>
                  <a:lnTo>
                    <a:pt x="219577" y="897596"/>
                  </a:lnTo>
                  <a:lnTo>
                    <a:pt x="565263" y="897596"/>
                  </a:lnTo>
                  <a:lnTo>
                    <a:pt x="565263" y="823415"/>
                  </a:lnTo>
                  <a:lnTo>
                    <a:pt x="821931" y="952491"/>
                  </a:lnTo>
                  <a:lnTo>
                    <a:pt x="565263" y="1080083"/>
                  </a:lnTo>
                  <a:lnTo>
                    <a:pt x="565263" y="1007385"/>
                  </a:lnTo>
                  <a:lnTo>
                    <a:pt x="219577" y="1007385"/>
                  </a:lnTo>
                  <a:lnTo>
                    <a:pt x="219577" y="1117174"/>
                  </a:lnTo>
                  <a:lnTo>
                    <a:pt x="109788" y="1117174"/>
                  </a:lnTo>
                  <a:lnTo>
                    <a:pt x="109788" y="1007385"/>
                  </a:lnTo>
                  <a:lnTo>
                    <a:pt x="0" y="1007385"/>
                  </a:lnTo>
                  <a:lnTo>
                    <a:pt x="0" y="897596"/>
                  </a:lnTo>
                  <a:lnTo>
                    <a:pt x="109788" y="897596"/>
                  </a:lnTo>
                  <a:lnTo>
                    <a:pt x="109788" y="256668"/>
                  </a:lnTo>
                  <a:lnTo>
                    <a:pt x="37091" y="256668"/>
                  </a:lnTo>
                  <a:lnTo>
                    <a:pt x="164683" y="0"/>
                  </a:lnTo>
                  <a:close/>
                </a:path>
              </a:pathLst>
            </a:custGeom>
            <a:solidFill>
              <a:schemeClr val="bg1">
                <a:alpha val="100000"/>
              </a:schemeClr>
            </a:solidFill>
            <a:ln w="9525">
              <a:noFill/>
            </a:ln>
          </p:spPr>
          <p:txBody>
            <a:bodyPr/>
            <a:lstStyle/>
            <a:p>
              <a:endParaRPr lang="zh-CN" altLang="en-US"/>
            </a:p>
          </p:txBody>
        </p:sp>
        <p:sp>
          <p:nvSpPr>
            <p:cNvPr id="28715" name="任意多边形 5"/>
            <p:cNvSpPr/>
            <p:nvPr/>
          </p:nvSpPr>
          <p:spPr>
            <a:xfrm>
              <a:off x="868363" y="1598613"/>
              <a:ext cx="73025" cy="71437"/>
            </a:xfrm>
            <a:custGeom>
              <a:avLst/>
              <a:gdLst/>
              <a:ahLst/>
              <a:cxnLst>
                <a:cxn ang="0">
                  <a:pos x="539" y="0"/>
                </a:cxn>
                <a:cxn ang="0">
                  <a:pos x="849" y="484"/>
                </a:cxn>
                <a:cxn ang="0">
                  <a:pos x="311" y="768"/>
                </a:cxn>
                <a:cxn ang="0">
                  <a:pos x="0" y="284"/>
                </a:cxn>
                <a:cxn ang="0">
                  <a:pos x="539" y="0"/>
                </a:cxn>
              </a:cxnLst>
              <a:rect l="0" t="0" r="0" b="0"/>
              <a:pathLst>
                <a:path w="137978" h="136494">
                  <a:moveTo>
                    <a:pt x="87534" y="0"/>
                  </a:moveTo>
                  <a:lnTo>
                    <a:pt x="137978" y="86050"/>
                  </a:lnTo>
                  <a:lnTo>
                    <a:pt x="50444" y="136494"/>
                  </a:lnTo>
                  <a:lnTo>
                    <a:pt x="0" y="50443"/>
                  </a:lnTo>
                  <a:lnTo>
                    <a:pt x="87534" y="0"/>
                  </a:lnTo>
                  <a:close/>
                </a:path>
              </a:pathLst>
            </a:custGeom>
            <a:solidFill>
              <a:schemeClr val="bg1">
                <a:alpha val="100000"/>
              </a:schemeClr>
            </a:solidFill>
            <a:ln w="9525">
              <a:noFill/>
            </a:ln>
          </p:spPr>
          <p:txBody>
            <a:bodyPr/>
            <a:lstStyle/>
            <a:p>
              <a:endParaRPr lang="zh-CN" altLang="en-US"/>
            </a:p>
          </p:txBody>
        </p:sp>
        <p:sp>
          <p:nvSpPr>
            <p:cNvPr id="28716" name="任意多边形 6"/>
            <p:cNvSpPr/>
            <p:nvPr/>
          </p:nvSpPr>
          <p:spPr>
            <a:xfrm>
              <a:off x="1333500" y="1598613"/>
              <a:ext cx="73025" cy="73025"/>
            </a:xfrm>
            <a:custGeom>
              <a:avLst/>
              <a:gdLst/>
              <a:ahLst/>
              <a:cxnLst>
                <a:cxn ang="0">
                  <a:pos x="311" y="0"/>
                </a:cxn>
                <a:cxn ang="0">
                  <a:pos x="849" y="311"/>
                </a:cxn>
                <a:cxn ang="0">
                  <a:pos x="539" y="849"/>
                </a:cxn>
                <a:cxn ang="0">
                  <a:pos x="0" y="530"/>
                </a:cxn>
                <a:cxn ang="0">
                  <a:pos x="311" y="0"/>
                </a:cxn>
              </a:cxnLst>
              <a:rect l="0" t="0" r="0" b="0"/>
              <a:pathLst>
                <a:path w="137977" h="137977">
                  <a:moveTo>
                    <a:pt x="50443" y="0"/>
                  </a:moveTo>
                  <a:lnTo>
                    <a:pt x="137977" y="50443"/>
                  </a:lnTo>
                  <a:lnTo>
                    <a:pt x="87534" y="137977"/>
                  </a:lnTo>
                  <a:lnTo>
                    <a:pt x="0" y="86050"/>
                  </a:lnTo>
                  <a:lnTo>
                    <a:pt x="50443" y="0"/>
                  </a:lnTo>
                  <a:close/>
                </a:path>
              </a:pathLst>
            </a:custGeom>
            <a:solidFill>
              <a:schemeClr val="bg1">
                <a:alpha val="100000"/>
              </a:schemeClr>
            </a:solidFill>
            <a:ln w="9525">
              <a:noFill/>
            </a:ln>
          </p:spPr>
          <p:txBody>
            <a:bodyPr/>
            <a:lstStyle/>
            <a:p>
              <a:endParaRPr lang="zh-CN" altLang="en-US"/>
            </a:p>
          </p:txBody>
        </p:sp>
        <p:sp>
          <p:nvSpPr>
            <p:cNvPr id="28717" name="任意多边形 7"/>
            <p:cNvSpPr/>
            <p:nvPr/>
          </p:nvSpPr>
          <p:spPr>
            <a:xfrm>
              <a:off x="698500" y="1768475"/>
              <a:ext cx="73025" cy="73025"/>
            </a:xfrm>
            <a:custGeom>
              <a:avLst/>
              <a:gdLst/>
              <a:ahLst/>
              <a:cxnLst>
                <a:cxn ang="0">
                  <a:pos x="311" y="0"/>
                </a:cxn>
                <a:cxn ang="0">
                  <a:pos x="849" y="311"/>
                </a:cxn>
                <a:cxn ang="0">
                  <a:pos x="539" y="849"/>
                </a:cxn>
                <a:cxn ang="0">
                  <a:pos x="0" y="539"/>
                </a:cxn>
                <a:cxn ang="0">
                  <a:pos x="311" y="0"/>
                </a:cxn>
              </a:cxnLst>
              <a:rect l="0" t="0" r="0" b="0"/>
              <a:pathLst>
                <a:path w="137977" h="137978">
                  <a:moveTo>
                    <a:pt x="50443" y="0"/>
                  </a:moveTo>
                  <a:lnTo>
                    <a:pt x="137977" y="50444"/>
                  </a:lnTo>
                  <a:lnTo>
                    <a:pt x="87534" y="137978"/>
                  </a:lnTo>
                  <a:lnTo>
                    <a:pt x="0" y="87534"/>
                  </a:lnTo>
                  <a:lnTo>
                    <a:pt x="50443" y="0"/>
                  </a:lnTo>
                  <a:close/>
                </a:path>
              </a:pathLst>
            </a:custGeom>
            <a:solidFill>
              <a:schemeClr val="bg1">
                <a:alpha val="100000"/>
              </a:schemeClr>
            </a:solidFill>
            <a:ln w="9525">
              <a:noFill/>
            </a:ln>
          </p:spPr>
          <p:txBody>
            <a:bodyPr/>
            <a:lstStyle/>
            <a:p>
              <a:endParaRPr lang="zh-CN" altLang="en-US"/>
            </a:p>
          </p:txBody>
        </p:sp>
        <p:sp>
          <p:nvSpPr>
            <p:cNvPr id="28718" name="任意多边形 8"/>
            <p:cNvSpPr/>
            <p:nvPr/>
          </p:nvSpPr>
          <p:spPr>
            <a:xfrm>
              <a:off x="1504950" y="1768475"/>
              <a:ext cx="71438" cy="73025"/>
            </a:xfrm>
            <a:custGeom>
              <a:avLst/>
              <a:gdLst/>
              <a:ahLst/>
              <a:cxnLst>
                <a:cxn ang="0">
                  <a:pos x="484" y="0"/>
                </a:cxn>
                <a:cxn ang="0">
                  <a:pos x="768" y="539"/>
                </a:cxn>
                <a:cxn ang="0">
                  <a:pos x="284" y="849"/>
                </a:cxn>
                <a:cxn ang="0">
                  <a:pos x="0" y="311"/>
                </a:cxn>
                <a:cxn ang="0">
                  <a:pos x="484" y="0"/>
                </a:cxn>
              </a:cxnLst>
              <a:rect l="0" t="0" r="0" b="0"/>
              <a:pathLst>
                <a:path w="136494" h="137978">
                  <a:moveTo>
                    <a:pt x="86050" y="0"/>
                  </a:moveTo>
                  <a:lnTo>
                    <a:pt x="136494" y="87534"/>
                  </a:lnTo>
                  <a:lnTo>
                    <a:pt x="50443" y="137978"/>
                  </a:lnTo>
                  <a:lnTo>
                    <a:pt x="0" y="50444"/>
                  </a:lnTo>
                  <a:lnTo>
                    <a:pt x="86050" y="0"/>
                  </a:lnTo>
                  <a:close/>
                </a:path>
              </a:pathLst>
            </a:custGeom>
            <a:solidFill>
              <a:schemeClr val="bg1">
                <a:alpha val="100000"/>
              </a:schemeClr>
            </a:solidFill>
            <a:ln w="9525">
              <a:noFill/>
            </a:ln>
          </p:spPr>
          <p:txBody>
            <a:bodyPr/>
            <a:lstStyle/>
            <a:p>
              <a:endParaRPr lang="zh-CN" altLang="en-US"/>
            </a:p>
          </p:txBody>
        </p:sp>
        <p:sp>
          <p:nvSpPr>
            <p:cNvPr id="28719" name="任意多边形 9"/>
            <p:cNvSpPr/>
            <p:nvPr/>
          </p:nvSpPr>
          <p:spPr>
            <a:xfrm>
              <a:off x="646113" y="2011363"/>
              <a:ext cx="52387" cy="52387"/>
            </a:xfrm>
            <a:custGeom>
              <a:avLst/>
              <a:gdLst/>
              <a:ahLst/>
              <a:cxnLst>
                <a:cxn ang="0">
                  <a:pos x="0" y="0"/>
                </a:cxn>
                <a:cxn ang="0">
                  <a:pos x="533" y="0"/>
                </a:cxn>
                <a:cxn ang="0">
                  <a:pos x="533" y="533"/>
                </a:cxn>
                <a:cxn ang="0">
                  <a:pos x="0" y="533"/>
                </a:cxn>
                <a:cxn ang="0">
                  <a:pos x="0" y="0"/>
                </a:cxn>
              </a:cxnLst>
              <a:rect l="0" t="0" r="0" b="0"/>
              <a:pathLst>
                <a:path w="100887" h="100887">
                  <a:moveTo>
                    <a:pt x="0" y="0"/>
                  </a:moveTo>
                  <a:lnTo>
                    <a:pt x="100887" y="0"/>
                  </a:lnTo>
                  <a:lnTo>
                    <a:pt x="100887" y="100887"/>
                  </a:lnTo>
                  <a:lnTo>
                    <a:pt x="0" y="100887"/>
                  </a:lnTo>
                  <a:lnTo>
                    <a:pt x="0" y="0"/>
                  </a:lnTo>
                  <a:close/>
                </a:path>
              </a:pathLst>
            </a:custGeom>
            <a:solidFill>
              <a:schemeClr val="bg1">
                <a:alpha val="100000"/>
              </a:schemeClr>
            </a:solidFill>
            <a:ln w="9525">
              <a:noFill/>
            </a:ln>
          </p:spPr>
          <p:txBody>
            <a:bodyPr/>
            <a:lstStyle/>
            <a:p>
              <a:endParaRPr lang="zh-CN" altLang="en-US"/>
            </a:p>
          </p:txBody>
        </p:sp>
        <p:sp>
          <p:nvSpPr>
            <p:cNvPr id="28720" name="任意多边形 10"/>
            <p:cNvSpPr/>
            <p:nvPr/>
          </p:nvSpPr>
          <p:spPr>
            <a:xfrm>
              <a:off x="1576388" y="2011363"/>
              <a:ext cx="52387" cy="52387"/>
            </a:xfrm>
            <a:custGeom>
              <a:avLst/>
              <a:gdLst/>
              <a:ahLst/>
              <a:cxnLst>
                <a:cxn ang="0">
                  <a:pos x="0" y="0"/>
                </a:cxn>
                <a:cxn ang="0">
                  <a:pos x="533" y="0"/>
                </a:cxn>
                <a:cxn ang="0">
                  <a:pos x="533" y="533"/>
                </a:cxn>
                <a:cxn ang="0">
                  <a:pos x="0" y="533"/>
                </a:cxn>
                <a:cxn ang="0">
                  <a:pos x="0" y="0"/>
                </a:cxn>
              </a:cxnLst>
              <a:rect l="0" t="0" r="0" b="0"/>
              <a:pathLst>
                <a:path w="100887" h="100887">
                  <a:moveTo>
                    <a:pt x="0" y="0"/>
                  </a:moveTo>
                  <a:lnTo>
                    <a:pt x="100887" y="0"/>
                  </a:lnTo>
                  <a:lnTo>
                    <a:pt x="100887" y="100887"/>
                  </a:lnTo>
                  <a:lnTo>
                    <a:pt x="0" y="100887"/>
                  </a:lnTo>
                  <a:lnTo>
                    <a:pt x="0" y="0"/>
                  </a:lnTo>
                  <a:close/>
                </a:path>
              </a:pathLst>
            </a:custGeom>
            <a:solidFill>
              <a:schemeClr val="bg1">
                <a:alpha val="100000"/>
              </a:schemeClr>
            </a:solidFill>
            <a:ln w="9525">
              <a:noFill/>
            </a:ln>
          </p:spPr>
          <p:txBody>
            <a:bodyPr/>
            <a:lstStyle/>
            <a:p>
              <a:endParaRPr lang="zh-CN" altLang="en-US"/>
            </a:p>
          </p:txBody>
        </p:sp>
        <p:sp>
          <p:nvSpPr>
            <p:cNvPr id="28721" name="任意多边形 11"/>
            <p:cNvSpPr/>
            <p:nvPr/>
          </p:nvSpPr>
          <p:spPr>
            <a:xfrm>
              <a:off x="700088" y="2232025"/>
              <a:ext cx="71437" cy="73025"/>
            </a:xfrm>
            <a:custGeom>
              <a:avLst/>
              <a:gdLst/>
              <a:ahLst/>
              <a:cxnLst>
                <a:cxn ang="0">
                  <a:pos x="452" y="0"/>
                </a:cxn>
                <a:cxn ang="0">
                  <a:pos x="712" y="539"/>
                </a:cxn>
                <a:cxn ang="0">
                  <a:pos x="260" y="849"/>
                </a:cxn>
                <a:cxn ang="0">
                  <a:pos x="0" y="311"/>
                </a:cxn>
                <a:cxn ang="0">
                  <a:pos x="452" y="0"/>
                </a:cxn>
              </a:cxnLst>
              <a:rect l="0" t="0" r="0" b="0"/>
              <a:pathLst>
                <a:path w="137978" h="137978">
                  <a:moveTo>
                    <a:pt x="87535" y="0"/>
                  </a:moveTo>
                  <a:lnTo>
                    <a:pt x="137978" y="87534"/>
                  </a:lnTo>
                  <a:lnTo>
                    <a:pt x="50444" y="137978"/>
                  </a:lnTo>
                  <a:lnTo>
                    <a:pt x="0" y="50443"/>
                  </a:lnTo>
                  <a:lnTo>
                    <a:pt x="87535" y="0"/>
                  </a:lnTo>
                  <a:close/>
                </a:path>
              </a:pathLst>
            </a:custGeom>
            <a:solidFill>
              <a:schemeClr val="bg1">
                <a:alpha val="100000"/>
              </a:schemeClr>
            </a:solidFill>
            <a:ln w="9525">
              <a:noFill/>
            </a:ln>
          </p:spPr>
          <p:txBody>
            <a:bodyPr/>
            <a:lstStyle/>
            <a:p>
              <a:endParaRPr lang="zh-CN" altLang="en-US"/>
            </a:p>
          </p:txBody>
        </p:sp>
        <p:sp>
          <p:nvSpPr>
            <p:cNvPr id="28722" name="任意多边形 12"/>
            <p:cNvSpPr/>
            <p:nvPr/>
          </p:nvSpPr>
          <p:spPr>
            <a:xfrm>
              <a:off x="1503363" y="2232025"/>
              <a:ext cx="73025" cy="73025"/>
            </a:xfrm>
            <a:custGeom>
              <a:avLst/>
              <a:gdLst/>
              <a:ahLst/>
              <a:cxnLst>
                <a:cxn ang="0">
                  <a:pos x="311" y="0"/>
                </a:cxn>
                <a:cxn ang="0">
                  <a:pos x="849" y="311"/>
                </a:cxn>
                <a:cxn ang="0">
                  <a:pos x="539" y="849"/>
                </a:cxn>
                <a:cxn ang="0">
                  <a:pos x="0" y="539"/>
                </a:cxn>
                <a:cxn ang="0">
                  <a:pos x="311" y="0"/>
                </a:cxn>
              </a:cxnLst>
              <a:rect l="0" t="0" r="0" b="0"/>
              <a:pathLst>
                <a:path w="137978" h="137978">
                  <a:moveTo>
                    <a:pt x="50444" y="0"/>
                  </a:moveTo>
                  <a:lnTo>
                    <a:pt x="137978" y="50443"/>
                  </a:lnTo>
                  <a:lnTo>
                    <a:pt x="87535" y="137978"/>
                  </a:lnTo>
                  <a:lnTo>
                    <a:pt x="0" y="87534"/>
                  </a:lnTo>
                  <a:lnTo>
                    <a:pt x="50444" y="0"/>
                  </a:lnTo>
                  <a:close/>
                </a:path>
              </a:pathLst>
            </a:custGeom>
            <a:solidFill>
              <a:schemeClr val="bg1">
                <a:alpha val="100000"/>
              </a:schemeClr>
            </a:solidFill>
            <a:ln w="9525">
              <a:noFill/>
            </a:ln>
          </p:spPr>
          <p:txBody>
            <a:bodyPr/>
            <a:lstStyle/>
            <a:p>
              <a:endParaRPr lang="zh-CN" altLang="en-US"/>
            </a:p>
          </p:txBody>
        </p:sp>
        <p:sp>
          <p:nvSpPr>
            <p:cNvPr id="28723" name="任意多边形 13"/>
            <p:cNvSpPr/>
            <p:nvPr/>
          </p:nvSpPr>
          <p:spPr>
            <a:xfrm>
              <a:off x="869950" y="2403475"/>
              <a:ext cx="71438" cy="71438"/>
            </a:xfrm>
            <a:custGeom>
              <a:avLst/>
              <a:gdLst/>
              <a:ahLst/>
              <a:cxnLst>
                <a:cxn ang="0">
                  <a:pos x="260" y="0"/>
                </a:cxn>
                <a:cxn ang="0">
                  <a:pos x="712" y="260"/>
                </a:cxn>
                <a:cxn ang="0">
                  <a:pos x="452" y="712"/>
                </a:cxn>
                <a:cxn ang="0">
                  <a:pos x="0" y="452"/>
                </a:cxn>
                <a:cxn ang="0">
                  <a:pos x="260" y="0"/>
                </a:cxn>
              </a:cxnLst>
              <a:rect l="0" t="0" r="0" b="0"/>
              <a:pathLst>
                <a:path w="137977" h="137978">
                  <a:moveTo>
                    <a:pt x="50443" y="0"/>
                  </a:moveTo>
                  <a:lnTo>
                    <a:pt x="137977" y="50444"/>
                  </a:lnTo>
                  <a:lnTo>
                    <a:pt x="87534" y="137978"/>
                  </a:lnTo>
                  <a:lnTo>
                    <a:pt x="0" y="87534"/>
                  </a:lnTo>
                  <a:lnTo>
                    <a:pt x="50443" y="0"/>
                  </a:lnTo>
                  <a:close/>
                </a:path>
              </a:pathLst>
            </a:custGeom>
            <a:solidFill>
              <a:schemeClr val="bg1">
                <a:alpha val="100000"/>
              </a:schemeClr>
            </a:solidFill>
            <a:ln w="9525">
              <a:noFill/>
            </a:ln>
          </p:spPr>
          <p:txBody>
            <a:bodyPr/>
            <a:lstStyle/>
            <a:p>
              <a:endParaRPr lang="zh-CN" altLang="en-US"/>
            </a:p>
          </p:txBody>
        </p:sp>
        <p:sp>
          <p:nvSpPr>
            <p:cNvPr id="28724" name="任意多边形 14"/>
            <p:cNvSpPr/>
            <p:nvPr/>
          </p:nvSpPr>
          <p:spPr>
            <a:xfrm>
              <a:off x="1333500" y="2403475"/>
              <a:ext cx="73025" cy="71438"/>
            </a:xfrm>
            <a:custGeom>
              <a:avLst/>
              <a:gdLst/>
              <a:ahLst/>
              <a:cxnLst>
                <a:cxn ang="0">
                  <a:pos x="578" y="0"/>
                </a:cxn>
                <a:cxn ang="0">
                  <a:pos x="916" y="452"/>
                </a:cxn>
                <a:cxn ang="0">
                  <a:pos x="339" y="712"/>
                </a:cxn>
                <a:cxn ang="0">
                  <a:pos x="0" y="260"/>
                </a:cxn>
                <a:cxn ang="0">
                  <a:pos x="578" y="0"/>
                </a:cxn>
              </a:cxnLst>
              <a:rect l="0" t="0" r="0" b="0"/>
              <a:pathLst>
                <a:path w="136494" h="137978">
                  <a:moveTo>
                    <a:pt x="86050" y="0"/>
                  </a:moveTo>
                  <a:lnTo>
                    <a:pt x="136494" y="87534"/>
                  </a:lnTo>
                  <a:lnTo>
                    <a:pt x="50443" y="137978"/>
                  </a:lnTo>
                  <a:lnTo>
                    <a:pt x="0" y="50444"/>
                  </a:lnTo>
                  <a:lnTo>
                    <a:pt x="86050" y="0"/>
                  </a:lnTo>
                  <a:close/>
                </a:path>
              </a:pathLst>
            </a:custGeom>
            <a:solidFill>
              <a:schemeClr val="bg1">
                <a:alpha val="100000"/>
              </a:schemeClr>
            </a:solidFill>
            <a:ln w="9525">
              <a:noFill/>
            </a:ln>
          </p:spPr>
          <p:txBody>
            <a:bodyPr/>
            <a:lstStyle/>
            <a:p>
              <a:endParaRPr lang="zh-CN" altLang="en-US"/>
            </a:p>
          </p:txBody>
        </p:sp>
        <p:sp>
          <p:nvSpPr>
            <p:cNvPr id="28725" name="任意多边形 15"/>
            <p:cNvSpPr/>
            <p:nvPr/>
          </p:nvSpPr>
          <p:spPr>
            <a:xfrm>
              <a:off x="1111250" y="2474913"/>
              <a:ext cx="52388" cy="52387"/>
            </a:xfrm>
            <a:custGeom>
              <a:avLst/>
              <a:gdLst/>
              <a:ahLst/>
              <a:cxnLst>
                <a:cxn ang="0">
                  <a:pos x="0" y="0"/>
                </a:cxn>
                <a:cxn ang="0">
                  <a:pos x="533" y="0"/>
                </a:cxn>
                <a:cxn ang="0">
                  <a:pos x="533" y="533"/>
                </a:cxn>
                <a:cxn ang="0">
                  <a:pos x="0" y="533"/>
                </a:cxn>
                <a:cxn ang="0">
                  <a:pos x="0" y="0"/>
                </a:cxn>
              </a:cxnLst>
              <a:rect l="0" t="0" r="0" b="0"/>
              <a:pathLst>
                <a:path w="100887" h="100887">
                  <a:moveTo>
                    <a:pt x="0" y="0"/>
                  </a:moveTo>
                  <a:lnTo>
                    <a:pt x="100887" y="0"/>
                  </a:lnTo>
                  <a:lnTo>
                    <a:pt x="100887" y="100887"/>
                  </a:lnTo>
                  <a:lnTo>
                    <a:pt x="0" y="100887"/>
                  </a:lnTo>
                  <a:lnTo>
                    <a:pt x="0" y="0"/>
                  </a:lnTo>
                  <a:close/>
                </a:path>
              </a:pathLst>
            </a:custGeom>
            <a:solidFill>
              <a:schemeClr val="bg1">
                <a:alpha val="100000"/>
              </a:schemeClr>
            </a:solidFill>
            <a:ln w="9525">
              <a:noFill/>
            </a:ln>
          </p:spPr>
          <p:txBody>
            <a:bodyPr/>
            <a:lstStyle/>
            <a:p>
              <a:endParaRPr lang="zh-CN" altLang="en-US"/>
            </a:p>
          </p:txBody>
        </p:sp>
      </p:grpSp>
      <p:grpSp>
        <p:nvGrpSpPr>
          <p:cNvPr id="28675" name="弦形 17"/>
          <p:cNvGrpSpPr/>
          <p:nvPr/>
        </p:nvGrpSpPr>
        <p:grpSpPr>
          <a:xfrm>
            <a:off x="4206875" y="2998788"/>
            <a:ext cx="493713" cy="860425"/>
            <a:chOff x="0" y="0"/>
            <a:chExt cx="311" cy="542"/>
          </a:xfrm>
        </p:grpSpPr>
        <p:pic>
          <p:nvPicPr>
            <p:cNvPr id="28711" name="弦形 17"/>
            <p:cNvPicPr/>
            <p:nvPr/>
          </p:nvPicPr>
          <p:blipFill>
            <a:blip r:embed="rId2"/>
            <a:stretch>
              <a:fillRect/>
            </a:stretch>
          </p:blipFill>
          <p:spPr>
            <a:xfrm>
              <a:off x="0" y="0"/>
              <a:ext cx="311" cy="542"/>
            </a:xfrm>
            <a:prstGeom prst="rect">
              <a:avLst/>
            </a:prstGeom>
            <a:noFill/>
            <a:ln w="9525">
              <a:noFill/>
            </a:ln>
          </p:spPr>
        </p:pic>
        <p:sp>
          <p:nvSpPr>
            <p:cNvPr id="28712" name="Text Box 17"/>
            <p:cNvSpPr txBox="1"/>
            <p:nvPr/>
          </p:nvSpPr>
          <p:spPr>
            <a:xfrm rot="2231197">
              <a:off x="80" y="81"/>
              <a:ext cx="380" cy="380"/>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grpSp>
      <p:sp>
        <p:nvSpPr>
          <p:cNvPr id="28676" name="燕尾形 18"/>
          <p:cNvSpPr/>
          <p:nvPr/>
        </p:nvSpPr>
        <p:spPr>
          <a:xfrm rot="10800000">
            <a:off x="4362450" y="3240088"/>
            <a:ext cx="222250" cy="377825"/>
          </a:xfrm>
          <a:prstGeom prst="chevron">
            <a:avLst>
              <a:gd name="adj" fmla="val 88888"/>
            </a:avLst>
          </a:prstGeom>
          <a:solidFill>
            <a:srgbClr val="002060"/>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p>
        </p:txBody>
      </p:sp>
      <p:sp>
        <p:nvSpPr>
          <p:cNvPr id="28677" name="文本框 11"/>
          <p:cNvSpPr txBox="1"/>
          <p:nvPr/>
        </p:nvSpPr>
        <p:spPr>
          <a:xfrm>
            <a:off x="1979613" y="1457325"/>
            <a:ext cx="2722562" cy="1108075"/>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nSpc>
                <a:spcPct val="100000"/>
              </a:lnSpc>
              <a:spcBef>
                <a:spcPct val="0"/>
              </a:spcBef>
              <a:buNone/>
            </a:pPr>
            <a:r>
              <a:rPr lang="en-US" altLang="zh-CN" sz="6600" dirty="0">
                <a:solidFill>
                  <a:schemeClr val="bg1"/>
                </a:solidFill>
                <a:latin typeface="Haettenschweiler" panose="020B0706040902060204" pitchFamily="34" charset="0"/>
              </a:rPr>
              <a:t>May,12</a:t>
            </a:r>
            <a:r>
              <a:rPr lang="en-US" altLang="zh-CN" sz="6600" baseline="30000" dirty="0">
                <a:solidFill>
                  <a:schemeClr val="bg1"/>
                </a:solidFill>
                <a:latin typeface="Haettenschweiler" panose="020B0706040902060204" pitchFamily="34" charset="0"/>
              </a:rPr>
              <a:t>th</a:t>
            </a:r>
            <a:endParaRPr lang="zh-CN" altLang="en-US" sz="6600" dirty="0">
              <a:solidFill>
                <a:schemeClr val="bg1"/>
              </a:solidFill>
              <a:latin typeface="Haettenschweiler" panose="020B0706040902060204" pitchFamily="34" charset="0"/>
            </a:endParaRPr>
          </a:p>
        </p:txBody>
      </p:sp>
      <p:sp>
        <p:nvSpPr>
          <p:cNvPr id="28678" name="标题 1"/>
          <p:cNvSpPr txBox="1"/>
          <p:nvPr/>
        </p:nvSpPr>
        <p:spPr>
          <a:xfrm>
            <a:off x="560388" y="3308350"/>
            <a:ext cx="3548062" cy="788988"/>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zh-CN" altLang="en-US" sz="2400" dirty="0" smtClean="0">
                <a:solidFill>
                  <a:schemeClr val="bg1"/>
                </a:solidFill>
                <a:latin typeface="方正兰亭黑简体" panose="02000000000000000000" pitchFamily="2" charset="-122"/>
              </a:rPr>
              <a:t>视图是由图组成的，</a:t>
            </a:r>
            <a:r>
              <a:rPr lang="en-US" altLang="zh-CN" sz="2400" dirty="0" smtClean="0">
                <a:solidFill>
                  <a:schemeClr val="bg1"/>
                </a:solidFill>
                <a:latin typeface="方正兰亭黑简体" panose="02000000000000000000" pitchFamily="2" charset="-122"/>
              </a:rPr>
              <a:t>UML</a:t>
            </a:r>
            <a:r>
              <a:rPr lang="zh-CN" altLang="en-US" sz="2400" dirty="0" smtClean="0">
                <a:solidFill>
                  <a:schemeClr val="bg1"/>
                </a:solidFill>
                <a:latin typeface="方正兰亭黑简体" panose="02000000000000000000" pitchFamily="2" charset="-122"/>
              </a:rPr>
              <a:t>提供了</a:t>
            </a:r>
            <a:r>
              <a:rPr lang="en-US" altLang="zh-CN" sz="2400" dirty="0" smtClean="0">
                <a:solidFill>
                  <a:schemeClr val="bg1"/>
                </a:solidFill>
                <a:latin typeface="方正兰亭黑简体" panose="02000000000000000000" pitchFamily="2" charset="-122"/>
              </a:rPr>
              <a:t>9</a:t>
            </a:r>
            <a:r>
              <a:rPr lang="zh-CN" altLang="en-US" sz="2400" dirty="0" smtClean="0">
                <a:solidFill>
                  <a:schemeClr val="bg1"/>
                </a:solidFill>
                <a:latin typeface="方正兰亭黑简体" panose="02000000000000000000" pitchFamily="2" charset="-122"/>
              </a:rPr>
              <a:t>种不同的图</a:t>
            </a:r>
            <a:endParaRPr lang="en-US" altLang="zh-CN" sz="2400" dirty="0" smtClean="0">
              <a:solidFill>
                <a:schemeClr val="bg1"/>
              </a:solidFill>
              <a:latin typeface="方正兰亭黑简体" panose="02000000000000000000" pitchFamily="2" charset="-122"/>
            </a:endParaRPr>
          </a:p>
          <a:p>
            <a:pPr marL="0" lvl="0" indent="0" eaLnBrk="1" hangingPunct="1">
              <a:spcBef>
                <a:spcPct val="0"/>
              </a:spcBef>
              <a:buNone/>
            </a:pPr>
            <a:r>
              <a:rPr lang="en-US" altLang="zh-CN" sz="2400" dirty="0" smtClean="0">
                <a:solidFill>
                  <a:schemeClr val="bg1"/>
                </a:solidFill>
                <a:latin typeface="方正兰亭黑简体" panose="02000000000000000000" pitchFamily="2" charset="-122"/>
              </a:rPr>
              <a:t>UML2.0</a:t>
            </a:r>
            <a:r>
              <a:rPr lang="zh-CN" altLang="en-US" sz="2400" dirty="0" smtClean="0">
                <a:solidFill>
                  <a:schemeClr val="bg1"/>
                </a:solidFill>
                <a:latin typeface="方正兰亭黑简体" panose="02000000000000000000" pitchFamily="2" charset="-122"/>
              </a:rPr>
              <a:t>又将其扩展到了</a:t>
            </a:r>
            <a:r>
              <a:rPr lang="en-US" altLang="zh-CN" sz="2400" dirty="0" smtClean="0">
                <a:solidFill>
                  <a:schemeClr val="bg1"/>
                </a:solidFill>
                <a:latin typeface="方正兰亭黑简体" panose="02000000000000000000" pitchFamily="2" charset="-122"/>
              </a:rPr>
              <a:t>14</a:t>
            </a:r>
            <a:r>
              <a:rPr lang="zh-CN" altLang="en-US" sz="2400" dirty="0" smtClean="0">
                <a:solidFill>
                  <a:schemeClr val="bg1"/>
                </a:solidFill>
                <a:latin typeface="方正兰亭黑简体" panose="02000000000000000000" pitchFamily="2" charset="-122"/>
              </a:rPr>
              <a:t>种，这里暂不讨论</a:t>
            </a:r>
            <a:endParaRPr lang="zh-CN" altLang="en-US" sz="2400" dirty="0">
              <a:solidFill>
                <a:schemeClr val="bg1"/>
              </a:solidFill>
              <a:latin typeface="方正兰亭黑简体" panose="02000000000000000000" pitchFamily="2" charset="-122"/>
            </a:endParaRPr>
          </a:p>
        </p:txBody>
      </p:sp>
      <p:sp>
        <p:nvSpPr>
          <p:cNvPr id="28679" name="标题 1"/>
          <p:cNvSpPr txBox="1"/>
          <p:nvPr/>
        </p:nvSpPr>
        <p:spPr>
          <a:xfrm>
            <a:off x="560388" y="4853305"/>
            <a:ext cx="3622675" cy="576263"/>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zh-CN" altLang="en-US" sz="2400" dirty="0" smtClean="0">
                <a:solidFill>
                  <a:schemeClr val="bg1"/>
                </a:solidFill>
                <a:latin typeface="方正兰亭黑简体" panose="02000000000000000000" pitchFamily="2" charset="-122"/>
              </a:rPr>
              <a:t>根据右边的图，我们可以看到这些图分别属于什么视图</a:t>
            </a:r>
            <a:endParaRPr lang="zh-CN" altLang="en-US" sz="2400" dirty="0">
              <a:solidFill>
                <a:schemeClr val="bg1"/>
              </a:solidFill>
              <a:latin typeface="方正兰亭黑简体" panose="02000000000000000000" pitchFamily="2" charset="-122"/>
            </a:endParaRPr>
          </a:p>
        </p:txBody>
      </p:sp>
      <p:sp>
        <p:nvSpPr>
          <p:cNvPr id="28680" name="正五边形 22"/>
          <p:cNvSpPr/>
          <p:nvPr/>
        </p:nvSpPr>
        <p:spPr>
          <a:xfrm>
            <a:off x="6769100" y="1993900"/>
            <a:ext cx="3502025" cy="3336925"/>
          </a:xfrm>
          <a:prstGeom prst="pentagon">
            <a:avLst/>
          </a:prstGeom>
          <a:noFill/>
          <a:ln w="22225" cap="flat" cmpd="sng">
            <a:solidFill>
              <a:srgbClr val="3A7630"/>
            </a:solidFill>
            <a:prstDash val="solid"/>
            <a:miter/>
            <a:headEnd type="none" w="med" len="med"/>
            <a:tailEnd type="none" w="med" len="med"/>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8681" name="椭圆 8"/>
          <p:cNvSpPr/>
          <p:nvPr/>
        </p:nvSpPr>
        <p:spPr>
          <a:xfrm>
            <a:off x="8007350" y="1768475"/>
            <a:ext cx="1025525" cy="1025525"/>
          </a:xfrm>
          <a:prstGeom prst="ellipse">
            <a:avLst/>
          </a:prstGeom>
          <a:solidFill>
            <a:srgbClr val="E4E2D9"/>
          </a:solidFill>
          <a:ln w="25400" cap="flat" cmpd="sng">
            <a:solidFill>
              <a:srgbClr val="3A7630"/>
            </a:solidFill>
            <a:prstDash val="solid"/>
            <a:headEnd type="none" w="med" len="med"/>
            <a:tailEnd type="none" w="med" len="med"/>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zh-CN" sz="1800" dirty="0">
              <a:solidFill>
                <a:schemeClr val="bg1"/>
              </a:solidFill>
            </a:endParaRPr>
          </a:p>
        </p:txBody>
      </p:sp>
      <p:sp>
        <p:nvSpPr>
          <p:cNvPr id="28682" name="Freeform 45"/>
          <p:cNvSpPr>
            <a:spLocks noEditPoints="1"/>
          </p:cNvSpPr>
          <p:nvPr/>
        </p:nvSpPr>
        <p:spPr>
          <a:xfrm>
            <a:off x="8253413" y="1990725"/>
            <a:ext cx="533400" cy="620713"/>
          </a:xfrm>
          <a:custGeom>
            <a:avLst/>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0" t="0" r="0" b="0"/>
            <a:pathLst>
              <a:path w="75" h="87">
                <a:moveTo>
                  <a:pt x="21" y="85"/>
                </a:moveTo>
                <a:cubicBezTo>
                  <a:pt x="14" y="85"/>
                  <a:pt x="8" y="79"/>
                  <a:pt x="8" y="71"/>
                </a:cubicBezTo>
                <a:cubicBezTo>
                  <a:pt x="8" y="63"/>
                  <a:pt x="14" y="57"/>
                  <a:pt x="21" y="57"/>
                </a:cubicBezTo>
                <a:cubicBezTo>
                  <a:pt x="54" y="57"/>
                  <a:pt x="54" y="57"/>
                  <a:pt x="54" y="57"/>
                </a:cubicBezTo>
                <a:cubicBezTo>
                  <a:pt x="61" y="57"/>
                  <a:pt x="67" y="63"/>
                  <a:pt x="67" y="71"/>
                </a:cubicBezTo>
                <a:cubicBezTo>
                  <a:pt x="67" y="79"/>
                  <a:pt x="61" y="85"/>
                  <a:pt x="54" y="85"/>
                </a:cubicBezTo>
                <a:cubicBezTo>
                  <a:pt x="21" y="85"/>
                  <a:pt x="21" y="85"/>
                  <a:pt x="21" y="85"/>
                </a:cubicBezTo>
                <a:moveTo>
                  <a:pt x="30" y="55"/>
                </a:moveTo>
                <a:cubicBezTo>
                  <a:pt x="30" y="53"/>
                  <a:pt x="29" y="51"/>
                  <a:pt x="27" y="50"/>
                </a:cubicBezTo>
                <a:cubicBezTo>
                  <a:pt x="26" y="48"/>
                  <a:pt x="25" y="47"/>
                  <a:pt x="24" y="46"/>
                </a:cubicBezTo>
                <a:cubicBezTo>
                  <a:pt x="25" y="45"/>
                  <a:pt x="25" y="45"/>
                  <a:pt x="25" y="45"/>
                </a:cubicBezTo>
                <a:cubicBezTo>
                  <a:pt x="25" y="44"/>
                  <a:pt x="25" y="44"/>
                  <a:pt x="25" y="44"/>
                </a:cubicBezTo>
                <a:cubicBezTo>
                  <a:pt x="24" y="44"/>
                  <a:pt x="24" y="44"/>
                  <a:pt x="25" y="43"/>
                </a:cubicBezTo>
                <a:cubicBezTo>
                  <a:pt x="26" y="42"/>
                  <a:pt x="26" y="41"/>
                  <a:pt x="26" y="39"/>
                </a:cubicBezTo>
                <a:cubicBezTo>
                  <a:pt x="26" y="39"/>
                  <a:pt x="26" y="39"/>
                  <a:pt x="26" y="39"/>
                </a:cubicBezTo>
                <a:cubicBezTo>
                  <a:pt x="26" y="39"/>
                  <a:pt x="27" y="38"/>
                  <a:pt x="27" y="38"/>
                </a:cubicBezTo>
                <a:cubicBezTo>
                  <a:pt x="28" y="38"/>
                  <a:pt x="28" y="38"/>
                  <a:pt x="28" y="38"/>
                </a:cubicBezTo>
                <a:cubicBezTo>
                  <a:pt x="28" y="38"/>
                  <a:pt x="28" y="38"/>
                  <a:pt x="29" y="38"/>
                </a:cubicBezTo>
                <a:cubicBezTo>
                  <a:pt x="29" y="38"/>
                  <a:pt x="29" y="38"/>
                  <a:pt x="29" y="38"/>
                </a:cubicBezTo>
                <a:cubicBezTo>
                  <a:pt x="30" y="38"/>
                  <a:pt x="30" y="38"/>
                  <a:pt x="30" y="38"/>
                </a:cubicBezTo>
                <a:cubicBezTo>
                  <a:pt x="30" y="38"/>
                  <a:pt x="30" y="38"/>
                  <a:pt x="30" y="38"/>
                </a:cubicBezTo>
                <a:cubicBezTo>
                  <a:pt x="31" y="38"/>
                  <a:pt x="31" y="38"/>
                  <a:pt x="31" y="38"/>
                </a:cubicBezTo>
                <a:cubicBezTo>
                  <a:pt x="32" y="38"/>
                  <a:pt x="32" y="38"/>
                  <a:pt x="32" y="38"/>
                </a:cubicBezTo>
                <a:cubicBezTo>
                  <a:pt x="33" y="39"/>
                  <a:pt x="33" y="39"/>
                  <a:pt x="33" y="39"/>
                </a:cubicBezTo>
                <a:cubicBezTo>
                  <a:pt x="33" y="40"/>
                  <a:pt x="33" y="40"/>
                  <a:pt x="34" y="40"/>
                </a:cubicBezTo>
                <a:cubicBezTo>
                  <a:pt x="34" y="41"/>
                  <a:pt x="34" y="41"/>
                  <a:pt x="35" y="41"/>
                </a:cubicBezTo>
                <a:cubicBezTo>
                  <a:pt x="35" y="41"/>
                  <a:pt x="35" y="41"/>
                  <a:pt x="35" y="41"/>
                </a:cubicBezTo>
                <a:cubicBezTo>
                  <a:pt x="35" y="41"/>
                  <a:pt x="35" y="41"/>
                  <a:pt x="35" y="41"/>
                </a:cubicBezTo>
                <a:cubicBezTo>
                  <a:pt x="36" y="41"/>
                  <a:pt x="37" y="41"/>
                  <a:pt x="37" y="43"/>
                </a:cubicBezTo>
                <a:cubicBezTo>
                  <a:pt x="37" y="44"/>
                  <a:pt x="37" y="44"/>
                  <a:pt x="37" y="44"/>
                </a:cubicBezTo>
                <a:cubicBezTo>
                  <a:pt x="38" y="44"/>
                  <a:pt x="40" y="45"/>
                  <a:pt x="41" y="45"/>
                </a:cubicBezTo>
                <a:cubicBezTo>
                  <a:pt x="42" y="46"/>
                  <a:pt x="43" y="46"/>
                  <a:pt x="44" y="47"/>
                </a:cubicBezTo>
                <a:cubicBezTo>
                  <a:pt x="44" y="47"/>
                  <a:pt x="44" y="47"/>
                  <a:pt x="43" y="48"/>
                </a:cubicBezTo>
                <a:cubicBezTo>
                  <a:pt x="43" y="49"/>
                  <a:pt x="42" y="49"/>
                  <a:pt x="42" y="50"/>
                </a:cubicBezTo>
                <a:cubicBezTo>
                  <a:pt x="42" y="51"/>
                  <a:pt x="42" y="52"/>
                  <a:pt x="42" y="52"/>
                </a:cubicBezTo>
                <a:cubicBezTo>
                  <a:pt x="42" y="53"/>
                  <a:pt x="42" y="53"/>
                  <a:pt x="42" y="53"/>
                </a:cubicBezTo>
                <a:cubicBezTo>
                  <a:pt x="41" y="54"/>
                  <a:pt x="41" y="54"/>
                  <a:pt x="41" y="54"/>
                </a:cubicBezTo>
                <a:cubicBezTo>
                  <a:pt x="40" y="54"/>
                  <a:pt x="40" y="54"/>
                  <a:pt x="40" y="54"/>
                </a:cubicBezTo>
                <a:cubicBezTo>
                  <a:pt x="40" y="55"/>
                  <a:pt x="40" y="55"/>
                  <a:pt x="40" y="55"/>
                </a:cubicBezTo>
                <a:cubicBezTo>
                  <a:pt x="30" y="55"/>
                  <a:pt x="30" y="55"/>
                  <a:pt x="30" y="55"/>
                </a:cubicBezTo>
                <a:moveTo>
                  <a:pt x="19" y="35"/>
                </a:moveTo>
                <a:cubicBezTo>
                  <a:pt x="19" y="34"/>
                  <a:pt x="19" y="34"/>
                  <a:pt x="19" y="34"/>
                </a:cubicBezTo>
                <a:cubicBezTo>
                  <a:pt x="19" y="34"/>
                  <a:pt x="19" y="34"/>
                  <a:pt x="19" y="34"/>
                </a:cubicBezTo>
                <a:cubicBezTo>
                  <a:pt x="19" y="34"/>
                  <a:pt x="19" y="34"/>
                  <a:pt x="19" y="34"/>
                </a:cubicBezTo>
                <a:cubicBezTo>
                  <a:pt x="19" y="34"/>
                  <a:pt x="19" y="34"/>
                  <a:pt x="19" y="34"/>
                </a:cubicBezTo>
                <a:cubicBezTo>
                  <a:pt x="19" y="34"/>
                  <a:pt x="19" y="34"/>
                  <a:pt x="19" y="34"/>
                </a:cubicBezTo>
                <a:cubicBezTo>
                  <a:pt x="19" y="35"/>
                  <a:pt x="19" y="35"/>
                  <a:pt x="19" y="35"/>
                </a:cubicBezTo>
                <a:moveTo>
                  <a:pt x="60" y="25"/>
                </a:moveTo>
                <a:cubicBezTo>
                  <a:pt x="61" y="25"/>
                  <a:pt x="62" y="25"/>
                  <a:pt x="63" y="25"/>
                </a:cubicBezTo>
                <a:cubicBezTo>
                  <a:pt x="64" y="24"/>
                  <a:pt x="65" y="24"/>
                  <a:pt x="65" y="24"/>
                </a:cubicBezTo>
                <a:cubicBezTo>
                  <a:pt x="65" y="24"/>
                  <a:pt x="65" y="24"/>
                  <a:pt x="65" y="24"/>
                </a:cubicBezTo>
                <a:cubicBezTo>
                  <a:pt x="65" y="24"/>
                  <a:pt x="65" y="24"/>
                  <a:pt x="65" y="24"/>
                </a:cubicBezTo>
                <a:cubicBezTo>
                  <a:pt x="65" y="25"/>
                  <a:pt x="65" y="25"/>
                  <a:pt x="65" y="25"/>
                </a:cubicBezTo>
                <a:cubicBezTo>
                  <a:pt x="66" y="26"/>
                  <a:pt x="66" y="26"/>
                  <a:pt x="66" y="26"/>
                </a:cubicBezTo>
                <a:cubicBezTo>
                  <a:pt x="67" y="26"/>
                  <a:pt x="67" y="27"/>
                  <a:pt x="68" y="27"/>
                </a:cubicBezTo>
                <a:cubicBezTo>
                  <a:pt x="69" y="27"/>
                  <a:pt x="69" y="27"/>
                  <a:pt x="69" y="27"/>
                </a:cubicBezTo>
                <a:cubicBezTo>
                  <a:pt x="69" y="29"/>
                  <a:pt x="70" y="31"/>
                  <a:pt x="70" y="32"/>
                </a:cubicBezTo>
                <a:cubicBezTo>
                  <a:pt x="70" y="33"/>
                  <a:pt x="70" y="33"/>
                  <a:pt x="70" y="33"/>
                </a:cubicBezTo>
                <a:cubicBezTo>
                  <a:pt x="70" y="34"/>
                  <a:pt x="70" y="36"/>
                  <a:pt x="70" y="38"/>
                </a:cubicBezTo>
                <a:cubicBezTo>
                  <a:pt x="70" y="41"/>
                  <a:pt x="70" y="45"/>
                  <a:pt x="69" y="48"/>
                </a:cubicBezTo>
                <a:cubicBezTo>
                  <a:pt x="69" y="48"/>
                  <a:pt x="69" y="48"/>
                  <a:pt x="69" y="48"/>
                </a:cubicBezTo>
                <a:cubicBezTo>
                  <a:pt x="69" y="47"/>
                  <a:pt x="68" y="47"/>
                  <a:pt x="68" y="46"/>
                </a:cubicBezTo>
                <a:cubicBezTo>
                  <a:pt x="68" y="45"/>
                  <a:pt x="68" y="45"/>
                  <a:pt x="68" y="45"/>
                </a:cubicBezTo>
                <a:cubicBezTo>
                  <a:pt x="68" y="45"/>
                  <a:pt x="68" y="44"/>
                  <a:pt x="68" y="44"/>
                </a:cubicBezTo>
                <a:cubicBezTo>
                  <a:pt x="68" y="43"/>
                  <a:pt x="67" y="42"/>
                  <a:pt x="67" y="41"/>
                </a:cubicBezTo>
                <a:cubicBezTo>
                  <a:pt x="67" y="41"/>
                  <a:pt x="67" y="41"/>
                  <a:pt x="67" y="41"/>
                </a:cubicBezTo>
                <a:cubicBezTo>
                  <a:pt x="67" y="40"/>
                  <a:pt x="67" y="40"/>
                  <a:pt x="67" y="40"/>
                </a:cubicBezTo>
                <a:cubicBezTo>
                  <a:pt x="66" y="40"/>
                  <a:pt x="66" y="40"/>
                  <a:pt x="66" y="40"/>
                </a:cubicBezTo>
                <a:cubicBezTo>
                  <a:pt x="66" y="40"/>
                  <a:pt x="66" y="40"/>
                  <a:pt x="66" y="40"/>
                </a:cubicBezTo>
                <a:cubicBezTo>
                  <a:pt x="65" y="39"/>
                  <a:pt x="65" y="39"/>
                  <a:pt x="64" y="39"/>
                </a:cubicBezTo>
                <a:cubicBezTo>
                  <a:pt x="63" y="39"/>
                  <a:pt x="63" y="39"/>
                  <a:pt x="63" y="39"/>
                </a:cubicBezTo>
                <a:cubicBezTo>
                  <a:pt x="63" y="39"/>
                  <a:pt x="63" y="39"/>
                  <a:pt x="63" y="39"/>
                </a:cubicBezTo>
                <a:cubicBezTo>
                  <a:pt x="62" y="39"/>
                  <a:pt x="61" y="39"/>
                  <a:pt x="60" y="39"/>
                </a:cubicBezTo>
                <a:cubicBezTo>
                  <a:pt x="60" y="39"/>
                  <a:pt x="60" y="39"/>
                  <a:pt x="60" y="39"/>
                </a:cubicBezTo>
                <a:cubicBezTo>
                  <a:pt x="59" y="39"/>
                  <a:pt x="58" y="40"/>
                  <a:pt x="58" y="40"/>
                </a:cubicBezTo>
                <a:cubicBezTo>
                  <a:pt x="57" y="39"/>
                  <a:pt x="56" y="38"/>
                  <a:pt x="56" y="38"/>
                </a:cubicBezTo>
                <a:cubicBezTo>
                  <a:pt x="55" y="37"/>
                  <a:pt x="55" y="37"/>
                  <a:pt x="55" y="36"/>
                </a:cubicBezTo>
                <a:cubicBezTo>
                  <a:pt x="54" y="36"/>
                  <a:pt x="55" y="35"/>
                  <a:pt x="55" y="35"/>
                </a:cubicBezTo>
                <a:cubicBezTo>
                  <a:pt x="55" y="34"/>
                  <a:pt x="55" y="33"/>
                  <a:pt x="55" y="32"/>
                </a:cubicBezTo>
                <a:cubicBezTo>
                  <a:pt x="55" y="31"/>
                  <a:pt x="55" y="31"/>
                  <a:pt x="55" y="31"/>
                </a:cubicBezTo>
                <a:cubicBezTo>
                  <a:pt x="56" y="30"/>
                  <a:pt x="56" y="29"/>
                  <a:pt x="57" y="28"/>
                </a:cubicBezTo>
                <a:cubicBezTo>
                  <a:pt x="58" y="28"/>
                  <a:pt x="58" y="28"/>
                  <a:pt x="58" y="27"/>
                </a:cubicBezTo>
                <a:cubicBezTo>
                  <a:pt x="58" y="27"/>
                  <a:pt x="58" y="26"/>
                  <a:pt x="59" y="26"/>
                </a:cubicBezTo>
                <a:cubicBezTo>
                  <a:pt x="59" y="26"/>
                  <a:pt x="59" y="26"/>
                  <a:pt x="60" y="25"/>
                </a:cubicBezTo>
                <a:cubicBezTo>
                  <a:pt x="60" y="25"/>
                  <a:pt x="60" y="25"/>
                  <a:pt x="60" y="25"/>
                </a:cubicBezTo>
                <a:moveTo>
                  <a:pt x="68" y="24"/>
                </a:moveTo>
                <a:cubicBezTo>
                  <a:pt x="67" y="24"/>
                  <a:pt x="67" y="24"/>
                  <a:pt x="67" y="24"/>
                </a:cubicBezTo>
                <a:cubicBezTo>
                  <a:pt x="68" y="24"/>
                  <a:pt x="68" y="24"/>
                  <a:pt x="68" y="24"/>
                </a:cubicBezTo>
                <a:cubicBezTo>
                  <a:pt x="68" y="24"/>
                  <a:pt x="68" y="24"/>
                  <a:pt x="68" y="24"/>
                </a:cubicBezTo>
                <a:moveTo>
                  <a:pt x="12" y="59"/>
                </a:moveTo>
                <a:cubicBezTo>
                  <a:pt x="7" y="53"/>
                  <a:pt x="4" y="46"/>
                  <a:pt x="4" y="38"/>
                </a:cubicBezTo>
                <a:cubicBezTo>
                  <a:pt x="4" y="33"/>
                  <a:pt x="5" y="28"/>
                  <a:pt x="8" y="23"/>
                </a:cubicBezTo>
                <a:cubicBezTo>
                  <a:pt x="8" y="24"/>
                  <a:pt x="8" y="24"/>
                  <a:pt x="8" y="25"/>
                </a:cubicBezTo>
                <a:cubicBezTo>
                  <a:pt x="8" y="25"/>
                  <a:pt x="8" y="25"/>
                  <a:pt x="8" y="25"/>
                </a:cubicBezTo>
                <a:cubicBezTo>
                  <a:pt x="8" y="26"/>
                  <a:pt x="9" y="26"/>
                  <a:pt x="9" y="27"/>
                </a:cubicBezTo>
                <a:cubicBezTo>
                  <a:pt x="9" y="27"/>
                  <a:pt x="9" y="27"/>
                  <a:pt x="9" y="27"/>
                </a:cubicBezTo>
                <a:cubicBezTo>
                  <a:pt x="10" y="28"/>
                  <a:pt x="10" y="28"/>
                  <a:pt x="10" y="28"/>
                </a:cubicBezTo>
                <a:cubicBezTo>
                  <a:pt x="10" y="29"/>
                  <a:pt x="11" y="29"/>
                  <a:pt x="11" y="30"/>
                </a:cubicBezTo>
                <a:cubicBezTo>
                  <a:pt x="12" y="31"/>
                  <a:pt x="12" y="31"/>
                  <a:pt x="12" y="32"/>
                </a:cubicBezTo>
                <a:cubicBezTo>
                  <a:pt x="12" y="32"/>
                  <a:pt x="12" y="32"/>
                  <a:pt x="12" y="32"/>
                </a:cubicBezTo>
                <a:cubicBezTo>
                  <a:pt x="12" y="33"/>
                  <a:pt x="12" y="33"/>
                  <a:pt x="12" y="33"/>
                </a:cubicBezTo>
                <a:cubicBezTo>
                  <a:pt x="12" y="33"/>
                  <a:pt x="12" y="33"/>
                  <a:pt x="12" y="33"/>
                </a:cubicBezTo>
                <a:cubicBezTo>
                  <a:pt x="13" y="34"/>
                  <a:pt x="13" y="34"/>
                  <a:pt x="13" y="34"/>
                </a:cubicBezTo>
                <a:cubicBezTo>
                  <a:pt x="13" y="34"/>
                  <a:pt x="13" y="34"/>
                  <a:pt x="13" y="34"/>
                </a:cubicBezTo>
                <a:cubicBezTo>
                  <a:pt x="14" y="35"/>
                  <a:pt x="15" y="36"/>
                  <a:pt x="17" y="36"/>
                </a:cubicBezTo>
                <a:cubicBezTo>
                  <a:pt x="17" y="36"/>
                  <a:pt x="17" y="36"/>
                  <a:pt x="17" y="36"/>
                </a:cubicBezTo>
                <a:cubicBezTo>
                  <a:pt x="18" y="36"/>
                  <a:pt x="18" y="36"/>
                  <a:pt x="19" y="37"/>
                </a:cubicBezTo>
                <a:cubicBezTo>
                  <a:pt x="20" y="37"/>
                  <a:pt x="20" y="37"/>
                  <a:pt x="20" y="38"/>
                </a:cubicBezTo>
                <a:cubicBezTo>
                  <a:pt x="20" y="38"/>
                  <a:pt x="20" y="38"/>
                  <a:pt x="21" y="39"/>
                </a:cubicBezTo>
                <a:cubicBezTo>
                  <a:pt x="21" y="39"/>
                  <a:pt x="22" y="39"/>
                  <a:pt x="22" y="40"/>
                </a:cubicBezTo>
                <a:cubicBezTo>
                  <a:pt x="23" y="40"/>
                  <a:pt x="23" y="40"/>
                  <a:pt x="23" y="40"/>
                </a:cubicBezTo>
                <a:cubicBezTo>
                  <a:pt x="24" y="40"/>
                  <a:pt x="24" y="40"/>
                  <a:pt x="24" y="40"/>
                </a:cubicBezTo>
                <a:cubicBezTo>
                  <a:pt x="24" y="41"/>
                  <a:pt x="24" y="41"/>
                  <a:pt x="23" y="41"/>
                </a:cubicBezTo>
                <a:cubicBezTo>
                  <a:pt x="23" y="42"/>
                  <a:pt x="22" y="43"/>
                  <a:pt x="23" y="44"/>
                </a:cubicBezTo>
                <a:cubicBezTo>
                  <a:pt x="22" y="45"/>
                  <a:pt x="22" y="45"/>
                  <a:pt x="22" y="45"/>
                </a:cubicBezTo>
                <a:cubicBezTo>
                  <a:pt x="22" y="45"/>
                  <a:pt x="22" y="46"/>
                  <a:pt x="22" y="46"/>
                </a:cubicBezTo>
                <a:cubicBezTo>
                  <a:pt x="23" y="48"/>
                  <a:pt x="24" y="49"/>
                  <a:pt x="25" y="51"/>
                </a:cubicBezTo>
                <a:cubicBezTo>
                  <a:pt x="26" y="52"/>
                  <a:pt x="26" y="52"/>
                  <a:pt x="26" y="52"/>
                </a:cubicBezTo>
                <a:cubicBezTo>
                  <a:pt x="27" y="52"/>
                  <a:pt x="28" y="53"/>
                  <a:pt x="28" y="55"/>
                </a:cubicBezTo>
                <a:cubicBezTo>
                  <a:pt x="21" y="55"/>
                  <a:pt x="21" y="55"/>
                  <a:pt x="21" y="55"/>
                </a:cubicBezTo>
                <a:cubicBezTo>
                  <a:pt x="17" y="55"/>
                  <a:pt x="14" y="56"/>
                  <a:pt x="12" y="59"/>
                </a:cubicBezTo>
                <a:moveTo>
                  <a:pt x="63" y="23"/>
                </a:moveTo>
                <a:cubicBezTo>
                  <a:pt x="63" y="22"/>
                  <a:pt x="63" y="22"/>
                  <a:pt x="63" y="22"/>
                </a:cubicBezTo>
                <a:cubicBezTo>
                  <a:pt x="63" y="22"/>
                  <a:pt x="63" y="22"/>
                  <a:pt x="63" y="22"/>
                </a:cubicBezTo>
                <a:cubicBezTo>
                  <a:pt x="63" y="22"/>
                  <a:pt x="64" y="22"/>
                  <a:pt x="64" y="21"/>
                </a:cubicBezTo>
                <a:cubicBezTo>
                  <a:pt x="64" y="21"/>
                  <a:pt x="64" y="21"/>
                  <a:pt x="64" y="21"/>
                </a:cubicBezTo>
                <a:cubicBezTo>
                  <a:pt x="64" y="21"/>
                  <a:pt x="64" y="22"/>
                  <a:pt x="64" y="22"/>
                </a:cubicBezTo>
                <a:cubicBezTo>
                  <a:pt x="64" y="22"/>
                  <a:pt x="63" y="22"/>
                  <a:pt x="63" y="23"/>
                </a:cubicBezTo>
                <a:moveTo>
                  <a:pt x="59" y="23"/>
                </a:moveTo>
                <a:cubicBezTo>
                  <a:pt x="59" y="22"/>
                  <a:pt x="59" y="22"/>
                  <a:pt x="59" y="22"/>
                </a:cubicBezTo>
                <a:cubicBezTo>
                  <a:pt x="59" y="22"/>
                  <a:pt x="59" y="22"/>
                  <a:pt x="59" y="22"/>
                </a:cubicBezTo>
                <a:cubicBezTo>
                  <a:pt x="59" y="22"/>
                  <a:pt x="59" y="21"/>
                  <a:pt x="59" y="21"/>
                </a:cubicBezTo>
                <a:cubicBezTo>
                  <a:pt x="60" y="21"/>
                  <a:pt x="60" y="21"/>
                  <a:pt x="60" y="21"/>
                </a:cubicBezTo>
                <a:cubicBezTo>
                  <a:pt x="60" y="21"/>
                  <a:pt x="60" y="21"/>
                  <a:pt x="60" y="21"/>
                </a:cubicBezTo>
                <a:cubicBezTo>
                  <a:pt x="61" y="21"/>
                  <a:pt x="61" y="21"/>
                  <a:pt x="61" y="21"/>
                </a:cubicBezTo>
                <a:cubicBezTo>
                  <a:pt x="61" y="21"/>
                  <a:pt x="61" y="21"/>
                  <a:pt x="61" y="21"/>
                </a:cubicBezTo>
                <a:cubicBezTo>
                  <a:pt x="61" y="21"/>
                  <a:pt x="60" y="22"/>
                  <a:pt x="61" y="22"/>
                </a:cubicBezTo>
                <a:cubicBezTo>
                  <a:pt x="60" y="23"/>
                  <a:pt x="60" y="23"/>
                  <a:pt x="60" y="23"/>
                </a:cubicBezTo>
                <a:cubicBezTo>
                  <a:pt x="59" y="23"/>
                  <a:pt x="59" y="23"/>
                  <a:pt x="59" y="23"/>
                </a:cubicBezTo>
                <a:moveTo>
                  <a:pt x="62" y="20"/>
                </a:moveTo>
                <a:cubicBezTo>
                  <a:pt x="63" y="19"/>
                  <a:pt x="62" y="18"/>
                  <a:pt x="62" y="18"/>
                </a:cubicBezTo>
                <a:cubicBezTo>
                  <a:pt x="62" y="18"/>
                  <a:pt x="62" y="18"/>
                  <a:pt x="62" y="18"/>
                </a:cubicBezTo>
                <a:cubicBezTo>
                  <a:pt x="63" y="17"/>
                  <a:pt x="63" y="17"/>
                  <a:pt x="63" y="17"/>
                </a:cubicBezTo>
                <a:cubicBezTo>
                  <a:pt x="63" y="17"/>
                  <a:pt x="63" y="17"/>
                  <a:pt x="63" y="17"/>
                </a:cubicBezTo>
                <a:cubicBezTo>
                  <a:pt x="64" y="18"/>
                  <a:pt x="64" y="18"/>
                  <a:pt x="65" y="19"/>
                </a:cubicBezTo>
                <a:cubicBezTo>
                  <a:pt x="65" y="19"/>
                  <a:pt x="65" y="19"/>
                  <a:pt x="65" y="19"/>
                </a:cubicBezTo>
                <a:cubicBezTo>
                  <a:pt x="64" y="19"/>
                  <a:pt x="64" y="19"/>
                  <a:pt x="64" y="19"/>
                </a:cubicBezTo>
                <a:cubicBezTo>
                  <a:pt x="63" y="19"/>
                  <a:pt x="63" y="19"/>
                  <a:pt x="63" y="19"/>
                </a:cubicBezTo>
                <a:cubicBezTo>
                  <a:pt x="62" y="20"/>
                  <a:pt x="62" y="20"/>
                  <a:pt x="62" y="20"/>
                </a:cubicBezTo>
                <a:moveTo>
                  <a:pt x="30" y="14"/>
                </a:moveTo>
                <a:cubicBezTo>
                  <a:pt x="30" y="14"/>
                  <a:pt x="30" y="14"/>
                  <a:pt x="30" y="14"/>
                </a:cubicBezTo>
                <a:cubicBezTo>
                  <a:pt x="30" y="14"/>
                  <a:pt x="30" y="14"/>
                  <a:pt x="30" y="14"/>
                </a:cubicBezTo>
                <a:cubicBezTo>
                  <a:pt x="30" y="13"/>
                  <a:pt x="30" y="13"/>
                  <a:pt x="30" y="13"/>
                </a:cubicBezTo>
                <a:cubicBezTo>
                  <a:pt x="29" y="13"/>
                  <a:pt x="29" y="13"/>
                  <a:pt x="29" y="13"/>
                </a:cubicBezTo>
                <a:cubicBezTo>
                  <a:pt x="29" y="12"/>
                  <a:pt x="28" y="12"/>
                  <a:pt x="28" y="12"/>
                </a:cubicBezTo>
                <a:cubicBezTo>
                  <a:pt x="29" y="11"/>
                  <a:pt x="29" y="11"/>
                  <a:pt x="30" y="11"/>
                </a:cubicBezTo>
                <a:cubicBezTo>
                  <a:pt x="31" y="11"/>
                  <a:pt x="31" y="10"/>
                  <a:pt x="31" y="10"/>
                </a:cubicBezTo>
                <a:cubicBezTo>
                  <a:pt x="32" y="10"/>
                  <a:pt x="32" y="10"/>
                  <a:pt x="32" y="10"/>
                </a:cubicBezTo>
                <a:cubicBezTo>
                  <a:pt x="32" y="10"/>
                  <a:pt x="32" y="10"/>
                  <a:pt x="32" y="10"/>
                </a:cubicBezTo>
                <a:cubicBezTo>
                  <a:pt x="32" y="10"/>
                  <a:pt x="32" y="10"/>
                  <a:pt x="32" y="10"/>
                </a:cubicBezTo>
                <a:cubicBezTo>
                  <a:pt x="32" y="10"/>
                  <a:pt x="32" y="10"/>
                  <a:pt x="32" y="10"/>
                </a:cubicBezTo>
                <a:cubicBezTo>
                  <a:pt x="33" y="10"/>
                  <a:pt x="33" y="10"/>
                  <a:pt x="33" y="10"/>
                </a:cubicBezTo>
                <a:cubicBezTo>
                  <a:pt x="33" y="10"/>
                  <a:pt x="33" y="10"/>
                  <a:pt x="33" y="10"/>
                </a:cubicBezTo>
                <a:cubicBezTo>
                  <a:pt x="32" y="11"/>
                  <a:pt x="32" y="11"/>
                  <a:pt x="32" y="11"/>
                </a:cubicBezTo>
                <a:cubicBezTo>
                  <a:pt x="32" y="11"/>
                  <a:pt x="31" y="12"/>
                  <a:pt x="32" y="12"/>
                </a:cubicBezTo>
                <a:cubicBezTo>
                  <a:pt x="32" y="13"/>
                  <a:pt x="32" y="13"/>
                  <a:pt x="32" y="13"/>
                </a:cubicBezTo>
                <a:cubicBezTo>
                  <a:pt x="31" y="13"/>
                  <a:pt x="31" y="13"/>
                  <a:pt x="31" y="13"/>
                </a:cubicBezTo>
                <a:cubicBezTo>
                  <a:pt x="31" y="14"/>
                  <a:pt x="31" y="14"/>
                  <a:pt x="31" y="14"/>
                </a:cubicBezTo>
                <a:cubicBezTo>
                  <a:pt x="30" y="14"/>
                  <a:pt x="30" y="14"/>
                  <a:pt x="30" y="14"/>
                </a:cubicBezTo>
                <a:cubicBezTo>
                  <a:pt x="30" y="14"/>
                  <a:pt x="30" y="14"/>
                  <a:pt x="30" y="14"/>
                </a:cubicBezTo>
                <a:cubicBezTo>
                  <a:pt x="30" y="14"/>
                  <a:pt x="30" y="14"/>
                  <a:pt x="30" y="14"/>
                </a:cubicBezTo>
                <a:cubicBezTo>
                  <a:pt x="30" y="14"/>
                  <a:pt x="30" y="14"/>
                  <a:pt x="30" y="14"/>
                </a:cubicBezTo>
                <a:moveTo>
                  <a:pt x="23" y="8"/>
                </a:moveTo>
                <a:cubicBezTo>
                  <a:pt x="23" y="8"/>
                  <a:pt x="23" y="8"/>
                  <a:pt x="23" y="8"/>
                </a:cubicBezTo>
                <a:cubicBezTo>
                  <a:pt x="24" y="8"/>
                  <a:pt x="24" y="8"/>
                  <a:pt x="24" y="8"/>
                </a:cubicBezTo>
                <a:cubicBezTo>
                  <a:pt x="24" y="7"/>
                  <a:pt x="24" y="7"/>
                  <a:pt x="24" y="7"/>
                </a:cubicBezTo>
                <a:cubicBezTo>
                  <a:pt x="24" y="7"/>
                  <a:pt x="24" y="7"/>
                  <a:pt x="24" y="7"/>
                </a:cubicBezTo>
                <a:cubicBezTo>
                  <a:pt x="25" y="7"/>
                  <a:pt x="25" y="7"/>
                  <a:pt x="25" y="7"/>
                </a:cubicBezTo>
                <a:cubicBezTo>
                  <a:pt x="25" y="7"/>
                  <a:pt x="25" y="7"/>
                  <a:pt x="25" y="7"/>
                </a:cubicBezTo>
                <a:cubicBezTo>
                  <a:pt x="25" y="8"/>
                  <a:pt x="26" y="8"/>
                  <a:pt x="26" y="8"/>
                </a:cubicBezTo>
                <a:cubicBezTo>
                  <a:pt x="26" y="9"/>
                  <a:pt x="27" y="9"/>
                  <a:pt x="27" y="9"/>
                </a:cubicBezTo>
                <a:cubicBezTo>
                  <a:pt x="28" y="9"/>
                  <a:pt x="28" y="9"/>
                  <a:pt x="29" y="8"/>
                </a:cubicBezTo>
                <a:cubicBezTo>
                  <a:pt x="29" y="9"/>
                  <a:pt x="29" y="9"/>
                  <a:pt x="29" y="9"/>
                </a:cubicBezTo>
                <a:cubicBezTo>
                  <a:pt x="30" y="9"/>
                  <a:pt x="30" y="9"/>
                  <a:pt x="30" y="9"/>
                </a:cubicBezTo>
                <a:cubicBezTo>
                  <a:pt x="29" y="9"/>
                  <a:pt x="29" y="9"/>
                  <a:pt x="29" y="9"/>
                </a:cubicBezTo>
                <a:cubicBezTo>
                  <a:pt x="28" y="9"/>
                  <a:pt x="27" y="10"/>
                  <a:pt x="26" y="11"/>
                </a:cubicBezTo>
                <a:cubicBezTo>
                  <a:pt x="25" y="12"/>
                  <a:pt x="25" y="12"/>
                  <a:pt x="26" y="13"/>
                </a:cubicBezTo>
                <a:cubicBezTo>
                  <a:pt x="26" y="13"/>
                  <a:pt x="26" y="13"/>
                  <a:pt x="26" y="13"/>
                </a:cubicBezTo>
                <a:cubicBezTo>
                  <a:pt x="26" y="13"/>
                  <a:pt x="27" y="14"/>
                  <a:pt x="28" y="14"/>
                </a:cubicBezTo>
                <a:cubicBezTo>
                  <a:pt x="28" y="15"/>
                  <a:pt x="28" y="16"/>
                  <a:pt x="29" y="16"/>
                </a:cubicBezTo>
                <a:cubicBezTo>
                  <a:pt x="29" y="17"/>
                  <a:pt x="29" y="17"/>
                  <a:pt x="29" y="17"/>
                </a:cubicBezTo>
                <a:cubicBezTo>
                  <a:pt x="30" y="17"/>
                  <a:pt x="30" y="17"/>
                  <a:pt x="30" y="17"/>
                </a:cubicBezTo>
                <a:cubicBezTo>
                  <a:pt x="30" y="17"/>
                  <a:pt x="30" y="17"/>
                  <a:pt x="31" y="16"/>
                </a:cubicBezTo>
                <a:cubicBezTo>
                  <a:pt x="32" y="16"/>
                  <a:pt x="32" y="16"/>
                  <a:pt x="32" y="15"/>
                </a:cubicBezTo>
                <a:cubicBezTo>
                  <a:pt x="32" y="14"/>
                  <a:pt x="32" y="14"/>
                  <a:pt x="32" y="14"/>
                </a:cubicBezTo>
                <a:cubicBezTo>
                  <a:pt x="33" y="14"/>
                  <a:pt x="33" y="14"/>
                  <a:pt x="34" y="13"/>
                </a:cubicBezTo>
                <a:cubicBezTo>
                  <a:pt x="34" y="12"/>
                  <a:pt x="34" y="12"/>
                  <a:pt x="34" y="12"/>
                </a:cubicBezTo>
                <a:cubicBezTo>
                  <a:pt x="34" y="12"/>
                  <a:pt x="34" y="12"/>
                  <a:pt x="34" y="12"/>
                </a:cubicBezTo>
                <a:cubicBezTo>
                  <a:pt x="34" y="12"/>
                  <a:pt x="34" y="12"/>
                  <a:pt x="35" y="11"/>
                </a:cubicBezTo>
                <a:cubicBezTo>
                  <a:pt x="35" y="11"/>
                  <a:pt x="35" y="11"/>
                  <a:pt x="35" y="11"/>
                </a:cubicBezTo>
                <a:cubicBezTo>
                  <a:pt x="35" y="12"/>
                  <a:pt x="35" y="12"/>
                  <a:pt x="35" y="12"/>
                </a:cubicBezTo>
                <a:cubicBezTo>
                  <a:pt x="35" y="13"/>
                  <a:pt x="35" y="13"/>
                  <a:pt x="35" y="13"/>
                </a:cubicBezTo>
                <a:cubicBezTo>
                  <a:pt x="36" y="13"/>
                  <a:pt x="36" y="13"/>
                  <a:pt x="36" y="13"/>
                </a:cubicBezTo>
                <a:cubicBezTo>
                  <a:pt x="36" y="13"/>
                  <a:pt x="36" y="13"/>
                  <a:pt x="36" y="13"/>
                </a:cubicBezTo>
                <a:cubicBezTo>
                  <a:pt x="37" y="13"/>
                  <a:pt x="37" y="13"/>
                  <a:pt x="38" y="13"/>
                </a:cubicBezTo>
                <a:cubicBezTo>
                  <a:pt x="38" y="13"/>
                  <a:pt x="38" y="14"/>
                  <a:pt x="38" y="14"/>
                </a:cubicBezTo>
                <a:cubicBezTo>
                  <a:pt x="37" y="15"/>
                  <a:pt x="37" y="15"/>
                  <a:pt x="37" y="15"/>
                </a:cubicBezTo>
                <a:cubicBezTo>
                  <a:pt x="37" y="15"/>
                  <a:pt x="37" y="15"/>
                  <a:pt x="37" y="15"/>
                </a:cubicBezTo>
                <a:cubicBezTo>
                  <a:pt x="37" y="16"/>
                  <a:pt x="36" y="16"/>
                  <a:pt x="36" y="16"/>
                </a:cubicBezTo>
                <a:cubicBezTo>
                  <a:pt x="36" y="16"/>
                  <a:pt x="36" y="16"/>
                  <a:pt x="36" y="16"/>
                </a:cubicBezTo>
                <a:cubicBezTo>
                  <a:pt x="35" y="15"/>
                  <a:pt x="35" y="15"/>
                  <a:pt x="35" y="15"/>
                </a:cubicBezTo>
                <a:cubicBezTo>
                  <a:pt x="35" y="15"/>
                  <a:pt x="35" y="15"/>
                  <a:pt x="35" y="15"/>
                </a:cubicBezTo>
                <a:cubicBezTo>
                  <a:pt x="34" y="15"/>
                  <a:pt x="34" y="16"/>
                  <a:pt x="34" y="16"/>
                </a:cubicBezTo>
                <a:cubicBezTo>
                  <a:pt x="33" y="16"/>
                  <a:pt x="33" y="16"/>
                  <a:pt x="33" y="16"/>
                </a:cubicBezTo>
                <a:cubicBezTo>
                  <a:pt x="33" y="17"/>
                  <a:pt x="33" y="17"/>
                  <a:pt x="33" y="17"/>
                </a:cubicBezTo>
                <a:cubicBezTo>
                  <a:pt x="33" y="17"/>
                  <a:pt x="33" y="17"/>
                  <a:pt x="33" y="17"/>
                </a:cubicBezTo>
                <a:cubicBezTo>
                  <a:pt x="32" y="18"/>
                  <a:pt x="32" y="18"/>
                  <a:pt x="32" y="18"/>
                </a:cubicBezTo>
                <a:cubicBezTo>
                  <a:pt x="31" y="18"/>
                  <a:pt x="31" y="19"/>
                  <a:pt x="30" y="20"/>
                </a:cubicBezTo>
                <a:cubicBezTo>
                  <a:pt x="30" y="20"/>
                  <a:pt x="29" y="21"/>
                  <a:pt x="29" y="21"/>
                </a:cubicBezTo>
                <a:cubicBezTo>
                  <a:pt x="28" y="22"/>
                  <a:pt x="28" y="22"/>
                  <a:pt x="28" y="22"/>
                </a:cubicBezTo>
                <a:cubicBezTo>
                  <a:pt x="27" y="22"/>
                  <a:pt x="27" y="23"/>
                  <a:pt x="27" y="23"/>
                </a:cubicBezTo>
                <a:cubicBezTo>
                  <a:pt x="27" y="24"/>
                  <a:pt x="27" y="24"/>
                  <a:pt x="26" y="24"/>
                </a:cubicBezTo>
                <a:cubicBezTo>
                  <a:pt x="25" y="25"/>
                  <a:pt x="24" y="25"/>
                  <a:pt x="24" y="26"/>
                </a:cubicBezTo>
                <a:cubicBezTo>
                  <a:pt x="23" y="26"/>
                  <a:pt x="23" y="26"/>
                  <a:pt x="22" y="26"/>
                </a:cubicBezTo>
                <a:cubicBezTo>
                  <a:pt x="21" y="26"/>
                  <a:pt x="21" y="26"/>
                  <a:pt x="21" y="26"/>
                </a:cubicBezTo>
                <a:cubicBezTo>
                  <a:pt x="20" y="26"/>
                  <a:pt x="20" y="26"/>
                  <a:pt x="20" y="26"/>
                </a:cubicBezTo>
                <a:cubicBezTo>
                  <a:pt x="20" y="26"/>
                  <a:pt x="20" y="26"/>
                  <a:pt x="20" y="26"/>
                </a:cubicBezTo>
                <a:cubicBezTo>
                  <a:pt x="20" y="26"/>
                  <a:pt x="20" y="26"/>
                  <a:pt x="19" y="26"/>
                </a:cubicBezTo>
                <a:cubicBezTo>
                  <a:pt x="19" y="26"/>
                  <a:pt x="19" y="26"/>
                  <a:pt x="19" y="26"/>
                </a:cubicBezTo>
                <a:cubicBezTo>
                  <a:pt x="17" y="27"/>
                  <a:pt x="16" y="28"/>
                  <a:pt x="16" y="30"/>
                </a:cubicBezTo>
                <a:cubicBezTo>
                  <a:pt x="15" y="31"/>
                  <a:pt x="16" y="32"/>
                  <a:pt x="16" y="33"/>
                </a:cubicBezTo>
                <a:cubicBezTo>
                  <a:pt x="16" y="33"/>
                  <a:pt x="15" y="33"/>
                  <a:pt x="14" y="32"/>
                </a:cubicBezTo>
                <a:cubicBezTo>
                  <a:pt x="14" y="32"/>
                  <a:pt x="14" y="32"/>
                  <a:pt x="14" y="32"/>
                </a:cubicBezTo>
                <a:cubicBezTo>
                  <a:pt x="14" y="32"/>
                  <a:pt x="14" y="32"/>
                  <a:pt x="14" y="32"/>
                </a:cubicBezTo>
                <a:cubicBezTo>
                  <a:pt x="14" y="32"/>
                  <a:pt x="14" y="32"/>
                  <a:pt x="14" y="32"/>
                </a:cubicBezTo>
                <a:cubicBezTo>
                  <a:pt x="14" y="30"/>
                  <a:pt x="13" y="30"/>
                  <a:pt x="13" y="29"/>
                </a:cubicBezTo>
                <a:cubicBezTo>
                  <a:pt x="12" y="28"/>
                  <a:pt x="12" y="27"/>
                  <a:pt x="12" y="26"/>
                </a:cubicBezTo>
                <a:cubicBezTo>
                  <a:pt x="11" y="25"/>
                  <a:pt x="11" y="25"/>
                  <a:pt x="11" y="25"/>
                </a:cubicBezTo>
                <a:cubicBezTo>
                  <a:pt x="10" y="25"/>
                  <a:pt x="10" y="25"/>
                  <a:pt x="10" y="25"/>
                </a:cubicBezTo>
                <a:cubicBezTo>
                  <a:pt x="10" y="25"/>
                  <a:pt x="10" y="25"/>
                  <a:pt x="10" y="25"/>
                </a:cubicBezTo>
                <a:cubicBezTo>
                  <a:pt x="10" y="24"/>
                  <a:pt x="10" y="24"/>
                  <a:pt x="10" y="24"/>
                </a:cubicBezTo>
                <a:cubicBezTo>
                  <a:pt x="10" y="23"/>
                  <a:pt x="10" y="22"/>
                  <a:pt x="10" y="21"/>
                </a:cubicBezTo>
                <a:cubicBezTo>
                  <a:pt x="10" y="21"/>
                  <a:pt x="10" y="21"/>
                  <a:pt x="10" y="21"/>
                </a:cubicBezTo>
                <a:cubicBezTo>
                  <a:pt x="10" y="20"/>
                  <a:pt x="10" y="20"/>
                  <a:pt x="10" y="20"/>
                </a:cubicBezTo>
                <a:cubicBezTo>
                  <a:pt x="11" y="20"/>
                  <a:pt x="11" y="19"/>
                  <a:pt x="11" y="17"/>
                </a:cubicBezTo>
                <a:cubicBezTo>
                  <a:pt x="12" y="16"/>
                  <a:pt x="14" y="14"/>
                  <a:pt x="15" y="13"/>
                </a:cubicBezTo>
                <a:cubicBezTo>
                  <a:pt x="15" y="13"/>
                  <a:pt x="15" y="13"/>
                  <a:pt x="15" y="13"/>
                </a:cubicBezTo>
                <a:cubicBezTo>
                  <a:pt x="16" y="13"/>
                  <a:pt x="17" y="12"/>
                  <a:pt x="17" y="11"/>
                </a:cubicBezTo>
                <a:cubicBezTo>
                  <a:pt x="18" y="11"/>
                  <a:pt x="18" y="11"/>
                  <a:pt x="18" y="11"/>
                </a:cubicBezTo>
                <a:cubicBezTo>
                  <a:pt x="18" y="11"/>
                  <a:pt x="19" y="10"/>
                  <a:pt x="20" y="10"/>
                </a:cubicBezTo>
                <a:cubicBezTo>
                  <a:pt x="20" y="10"/>
                  <a:pt x="20" y="10"/>
                  <a:pt x="20" y="10"/>
                </a:cubicBezTo>
                <a:cubicBezTo>
                  <a:pt x="20" y="10"/>
                  <a:pt x="20" y="10"/>
                  <a:pt x="20" y="10"/>
                </a:cubicBezTo>
                <a:cubicBezTo>
                  <a:pt x="21" y="10"/>
                  <a:pt x="21" y="10"/>
                  <a:pt x="22" y="9"/>
                </a:cubicBezTo>
                <a:cubicBezTo>
                  <a:pt x="22" y="8"/>
                  <a:pt x="22" y="8"/>
                  <a:pt x="22" y="8"/>
                </a:cubicBezTo>
                <a:cubicBezTo>
                  <a:pt x="22" y="8"/>
                  <a:pt x="22" y="8"/>
                  <a:pt x="22" y="8"/>
                </a:cubicBezTo>
                <a:cubicBezTo>
                  <a:pt x="23" y="8"/>
                  <a:pt x="23" y="8"/>
                  <a:pt x="23" y="8"/>
                </a:cubicBezTo>
                <a:moveTo>
                  <a:pt x="31" y="8"/>
                </a:moveTo>
                <a:cubicBezTo>
                  <a:pt x="31" y="7"/>
                  <a:pt x="31" y="7"/>
                  <a:pt x="31" y="7"/>
                </a:cubicBezTo>
                <a:cubicBezTo>
                  <a:pt x="32" y="7"/>
                  <a:pt x="32" y="6"/>
                  <a:pt x="32" y="6"/>
                </a:cubicBezTo>
                <a:cubicBezTo>
                  <a:pt x="33" y="6"/>
                  <a:pt x="33" y="6"/>
                  <a:pt x="33" y="6"/>
                </a:cubicBezTo>
                <a:cubicBezTo>
                  <a:pt x="33" y="6"/>
                  <a:pt x="33" y="6"/>
                  <a:pt x="33" y="6"/>
                </a:cubicBezTo>
                <a:cubicBezTo>
                  <a:pt x="33" y="6"/>
                  <a:pt x="33" y="6"/>
                  <a:pt x="33" y="6"/>
                </a:cubicBezTo>
                <a:cubicBezTo>
                  <a:pt x="34" y="6"/>
                  <a:pt x="34" y="6"/>
                  <a:pt x="34" y="6"/>
                </a:cubicBezTo>
                <a:cubicBezTo>
                  <a:pt x="34" y="6"/>
                  <a:pt x="34" y="6"/>
                  <a:pt x="34" y="6"/>
                </a:cubicBezTo>
                <a:cubicBezTo>
                  <a:pt x="34" y="7"/>
                  <a:pt x="33" y="8"/>
                  <a:pt x="33" y="8"/>
                </a:cubicBezTo>
                <a:cubicBezTo>
                  <a:pt x="33" y="8"/>
                  <a:pt x="33" y="8"/>
                  <a:pt x="33" y="8"/>
                </a:cubicBezTo>
                <a:cubicBezTo>
                  <a:pt x="32" y="8"/>
                  <a:pt x="32" y="8"/>
                  <a:pt x="32" y="8"/>
                </a:cubicBezTo>
                <a:cubicBezTo>
                  <a:pt x="31" y="8"/>
                  <a:pt x="31" y="8"/>
                  <a:pt x="31" y="8"/>
                </a:cubicBezTo>
                <a:moveTo>
                  <a:pt x="46" y="10"/>
                </a:moveTo>
                <a:cubicBezTo>
                  <a:pt x="45" y="10"/>
                  <a:pt x="45" y="10"/>
                  <a:pt x="45" y="9"/>
                </a:cubicBezTo>
                <a:cubicBezTo>
                  <a:pt x="45" y="9"/>
                  <a:pt x="45" y="9"/>
                  <a:pt x="45" y="9"/>
                </a:cubicBezTo>
                <a:cubicBezTo>
                  <a:pt x="45" y="8"/>
                  <a:pt x="46" y="8"/>
                  <a:pt x="46" y="7"/>
                </a:cubicBezTo>
                <a:cubicBezTo>
                  <a:pt x="46" y="7"/>
                  <a:pt x="46" y="7"/>
                  <a:pt x="46" y="6"/>
                </a:cubicBezTo>
                <a:cubicBezTo>
                  <a:pt x="46" y="6"/>
                  <a:pt x="46" y="6"/>
                  <a:pt x="46" y="6"/>
                </a:cubicBezTo>
                <a:cubicBezTo>
                  <a:pt x="46" y="6"/>
                  <a:pt x="46" y="6"/>
                  <a:pt x="46" y="6"/>
                </a:cubicBezTo>
                <a:cubicBezTo>
                  <a:pt x="47" y="6"/>
                  <a:pt x="49" y="7"/>
                  <a:pt x="50" y="7"/>
                </a:cubicBezTo>
                <a:cubicBezTo>
                  <a:pt x="50" y="8"/>
                  <a:pt x="49" y="8"/>
                  <a:pt x="48" y="8"/>
                </a:cubicBezTo>
                <a:cubicBezTo>
                  <a:pt x="48" y="8"/>
                  <a:pt x="48" y="8"/>
                  <a:pt x="48" y="8"/>
                </a:cubicBezTo>
                <a:cubicBezTo>
                  <a:pt x="47" y="9"/>
                  <a:pt x="47" y="9"/>
                  <a:pt x="46" y="9"/>
                </a:cubicBezTo>
                <a:cubicBezTo>
                  <a:pt x="46" y="10"/>
                  <a:pt x="46" y="10"/>
                  <a:pt x="46" y="10"/>
                </a:cubicBezTo>
                <a:moveTo>
                  <a:pt x="27" y="7"/>
                </a:moveTo>
                <a:cubicBezTo>
                  <a:pt x="27" y="6"/>
                  <a:pt x="27" y="6"/>
                  <a:pt x="27" y="6"/>
                </a:cubicBezTo>
                <a:cubicBezTo>
                  <a:pt x="27" y="6"/>
                  <a:pt x="27" y="6"/>
                  <a:pt x="27" y="6"/>
                </a:cubicBezTo>
                <a:cubicBezTo>
                  <a:pt x="28" y="6"/>
                  <a:pt x="29" y="6"/>
                  <a:pt x="30" y="6"/>
                </a:cubicBezTo>
                <a:cubicBezTo>
                  <a:pt x="30" y="6"/>
                  <a:pt x="30" y="6"/>
                  <a:pt x="30" y="6"/>
                </a:cubicBezTo>
                <a:cubicBezTo>
                  <a:pt x="29" y="6"/>
                  <a:pt x="29" y="6"/>
                  <a:pt x="29" y="6"/>
                </a:cubicBezTo>
                <a:cubicBezTo>
                  <a:pt x="29" y="6"/>
                  <a:pt x="28" y="6"/>
                  <a:pt x="28" y="6"/>
                </a:cubicBezTo>
                <a:cubicBezTo>
                  <a:pt x="27" y="7"/>
                  <a:pt x="27" y="7"/>
                  <a:pt x="27" y="7"/>
                </a:cubicBezTo>
                <a:moveTo>
                  <a:pt x="25" y="31"/>
                </a:moveTo>
                <a:cubicBezTo>
                  <a:pt x="25" y="31"/>
                  <a:pt x="26" y="31"/>
                  <a:pt x="26" y="30"/>
                </a:cubicBezTo>
                <a:cubicBezTo>
                  <a:pt x="26" y="29"/>
                  <a:pt x="26" y="28"/>
                  <a:pt x="26" y="27"/>
                </a:cubicBezTo>
                <a:cubicBezTo>
                  <a:pt x="26" y="27"/>
                  <a:pt x="27" y="26"/>
                  <a:pt x="27" y="26"/>
                </a:cubicBezTo>
                <a:cubicBezTo>
                  <a:pt x="28" y="26"/>
                  <a:pt x="29" y="25"/>
                  <a:pt x="29" y="24"/>
                </a:cubicBezTo>
                <a:cubicBezTo>
                  <a:pt x="30" y="23"/>
                  <a:pt x="30" y="23"/>
                  <a:pt x="30" y="23"/>
                </a:cubicBezTo>
                <a:cubicBezTo>
                  <a:pt x="31" y="22"/>
                  <a:pt x="31" y="22"/>
                  <a:pt x="32" y="22"/>
                </a:cubicBezTo>
                <a:cubicBezTo>
                  <a:pt x="32" y="21"/>
                  <a:pt x="32" y="21"/>
                  <a:pt x="32" y="21"/>
                </a:cubicBezTo>
                <a:cubicBezTo>
                  <a:pt x="32" y="20"/>
                  <a:pt x="33" y="20"/>
                  <a:pt x="33" y="19"/>
                </a:cubicBezTo>
                <a:cubicBezTo>
                  <a:pt x="34" y="19"/>
                  <a:pt x="35" y="19"/>
                  <a:pt x="35" y="19"/>
                </a:cubicBezTo>
                <a:cubicBezTo>
                  <a:pt x="36" y="18"/>
                  <a:pt x="36" y="18"/>
                  <a:pt x="36" y="18"/>
                </a:cubicBezTo>
                <a:cubicBezTo>
                  <a:pt x="36" y="18"/>
                  <a:pt x="36" y="18"/>
                  <a:pt x="36" y="18"/>
                </a:cubicBezTo>
                <a:cubicBezTo>
                  <a:pt x="37" y="18"/>
                  <a:pt x="37" y="18"/>
                  <a:pt x="38" y="17"/>
                </a:cubicBezTo>
                <a:cubicBezTo>
                  <a:pt x="38" y="17"/>
                  <a:pt x="38" y="17"/>
                  <a:pt x="38" y="17"/>
                </a:cubicBezTo>
                <a:cubicBezTo>
                  <a:pt x="39" y="17"/>
                  <a:pt x="39" y="17"/>
                  <a:pt x="39" y="17"/>
                </a:cubicBezTo>
                <a:cubicBezTo>
                  <a:pt x="39" y="17"/>
                  <a:pt x="39" y="17"/>
                  <a:pt x="39" y="17"/>
                </a:cubicBezTo>
                <a:cubicBezTo>
                  <a:pt x="39" y="16"/>
                  <a:pt x="39" y="16"/>
                  <a:pt x="39" y="16"/>
                </a:cubicBezTo>
                <a:cubicBezTo>
                  <a:pt x="39" y="16"/>
                  <a:pt x="40" y="16"/>
                  <a:pt x="40" y="15"/>
                </a:cubicBezTo>
                <a:cubicBezTo>
                  <a:pt x="41" y="15"/>
                  <a:pt x="41" y="15"/>
                  <a:pt x="41" y="14"/>
                </a:cubicBezTo>
                <a:cubicBezTo>
                  <a:pt x="41" y="14"/>
                  <a:pt x="40" y="14"/>
                  <a:pt x="40" y="13"/>
                </a:cubicBezTo>
                <a:cubicBezTo>
                  <a:pt x="40" y="13"/>
                  <a:pt x="40" y="13"/>
                  <a:pt x="40" y="13"/>
                </a:cubicBezTo>
                <a:cubicBezTo>
                  <a:pt x="39" y="12"/>
                  <a:pt x="39" y="12"/>
                  <a:pt x="39" y="11"/>
                </a:cubicBezTo>
                <a:cubicBezTo>
                  <a:pt x="40" y="11"/>
                  <a:pt x="40" y="11"/>
                  <a:pt x="40" y="11"/>
                </a:cubicBezTo>
                <a:cubicBezTo>
                  <a:pt x="40" y="10"/>
                  <a:pt x="40" y="10"/>
                  <a:pt x="40" y="10"/>
                </a:cubicBezTo>
                <a:cubicBezTo>
                  <a:pt x="40" y="10"/>
                  <a:pt x="40" y="10"/>
                  <a:pt x="40" y="10"/>
                </a:cubicBezTo>
                <a:cubicBezTo>
                  <a:pt x="40" y="10"/>
                  <a:pt x="40" y="10"/>
                  <a:pt x="40" y="10"/>
                </a:cubicBezTo>
                <a:cubicBezTo>
                  <a:pt x="41" y="10"/>
                  <a:pt x="42" y="9"/>
                  <a:pt x="42" y="8"/>
                </a:cubicBezTo>
                <a:cubicBezTo>
                  <a:pt x="42" y="7"/>
                  <a:pt x="42" y="7"/>
                  <a:pt x="42" y="7"/>
                </a:cubicBezTo>
                <a:cubicBezTo>
                  <a:pt x="41" y="7"/>
                  <a:pt x="41" y="7"/>
                  <a:pt x="41" y="7"/>
                </a:cubicBezTo>
                <a:cubicBezTo>
                  <a:pt x="41" y="7"/>
                  <a:pt x="41" y="7"/>
                  <a:pt x="41" y="7"/>
                </a:cubicBezTo>
                <a:cubicBezTo>
                  <a:pt x="41" y="6"/>
                  <a:pt x="41" y="6"/>
                  <a:pt x="41" y="6"/>
                </a:cubicBezTo>
                <a:cubicBezTo>
                  <a:pt x="41" y="6"/>
                  <a:pt x="41" y="6"/>
                  <a:pt x="40" y="6"/>
                </a:cubicBezTo>
                <a:cubicBezTo>
                  <a:pt x="39" y="5"/>
                  <a:pt x="39" y="5"/>
                  <a:pt x="39" y="5"/>
                </a:cubicBezTo>
                <a:cubicBezTo>
                  <a:pt x="39" y="5"/>
                  <a:pt x="39" y="5"/>
                  <a:pt x="39" y="5"/>
                </a:cubicBezTo>
                <a:cubicBezTo>
                  <a:pt x="39" y="5"/>
                  <a:pt x="39" y="5"/>
                  <a:pt x="39" y="5"/>
                </a:cubicBezTo>
                <a:cubicBezTo>
                  <a:pt x="40" y="5"/>
                  <a:pt x="42" y="5"/>
                  <a:pt x="43" y="5"/>
                </a:cubicBezTo>
                <a:cubicBezTo>
                  <a:pt x="43" y="5"/>
                  <a:pt x="43" y="5"/>
                  <a:pt x="43" y="5"/>
                </a:cubicBezTo>
                <a:cubicBezTo>
                  <a:pt x="43" y="5"/>
                  <a:pt x="43" y="5"/>
                  <a:pt x="43" y="5"/>
                </a:cubicBezTo>
                <a:cubicBezTo>
                  <a:pt x="44" y="5"/>
                  <a:pt x="44" y="5"/>
                  <a:pt x="44" y="5"/>
                </a:cubicBezTo>
                <a:cubicBezTo>
                  <a:pt x="44" y="6"/>
                  <a:pt x="44" y="6"/>
                  <a:pt x="43" y="6"/>
                </a:cubicBezTo>
                <a:cubicBezTo>
                  <a:pt x="43" y="7"/>
                  <a:pt x="43" y="7"/>
                  <a:pt x="43" y="7"/>
                </a:cubicBezTo>
                <a:cubicBezTo>
                  <a:pt x="43" y="7"/>
                  <a:pt x="43" y="8"/>
                  <a:pt x="43" y="8"/>
                </a:cubicBezTo>
                <a:cubicBezTo>
                  <a:pt x="43" y="11"/>
                  <a:pt x="44" y="12"/>
                  <a:pt x="45" y="13"/>
                </a:cubicBezTo>
                <a:cubicBezTo>
                  <a:pt x="46" y="13"/>
                  <a:pt x="46" y="13"/>
                  <a:pt x="46" y="13"/>
                </a:cubicBezTo>
                <a:cubicBezTo>
                  <a:pt x="46" y="13"/>
                  <a:pt x="46" y="13"/>
                  <a:pt x="46" y="13"/>
                </a:cubicBezTo>
                <a:cubicBezTo>
                  <a:pt x="47" y="12"/>
                  <a:pt x="48" y="11"/>
                  <a:pt x="48" y="11"/>
                </a:cubicBezTo>
                <a:cubicBezTo>
                  <a:pt x="49" y="10"/>
                  <a:pt x="49" y="10"/>
                  <a:pt x="49" y="10"/>
                </a:cubicBezTo>
                <a:cubicBezTo>
                  <a:pt x="50" y="10"/>
                  <a:pt x="50" y="9"/>
                  <a:pt x="51" y="9"/>
                </a:cubicBezTo>
                <a:cubicBezTo>
                  <a:pt x="52" y="9"/>
                  <a:pt x="52" y="9"/>
                  <a:pt x="53" y="9"/>
                </a:cubicBezTo>
                <a:cubicBezTo>
                  <a:pt x="53" y="9"/>
                  <a:pt x="53" y="9"/>
                  <a:pt x="53" y="9"/>
                </a:cubicBezTo>
                <a:cubicBezTo>
                  <a:pt x="53" y="9"/>
                  <a:pt x="53" y="9"/>
                  <a:pt x="53" y="9"/>
                </a:cubicBezTo>
                <a:cubicBezTo>
                  <a:pt x="53" y="10"/>
                  <a:pt x="53" y="10"/>
                  <a:pt x="53" y="10"/>
                </a:cubicBezTo>
                <a:cubicBezTo>
                  <a:pt x="54" y="10"/>
                  <a:pt x="54" y="11"/>
                  <a:pt x="55" y="11"/>
                </a:cubicBezTo>
                <a:cubicBezTo>
                  <a:pt x="55" y="11"/>
                  <a:pt x="55" y="11"/>
                  <a:pt x="55" y="11"/>
                </a:cubicBezTo>
                <a:cubicBezTo>
                  <a:pt x="55" y="11"/>
                  <a:pt x="55" y="11"/>
                  <a:pt x="55" y="11"/>
                </a:cubicBezTo>
                <a:cubicBezTo>
                  <a:pt x="55" y="11"/>
                  <a:pt x="55" y="11"/>
                  <a:pt x="55" y="11"/>
                </a:cubicBezTo>
                <a:cubicBezTo>
                  <a:pt x="56" y="11"/>
                  <a:pt x="56" y="11"/>
                  <a:pt x="56" y="11"/>
                </a:cubicBezTo>
                <a:cubicBezTo>
                  <a:pt x="57" y="11"/>
                  <a:pt x="57" y="11"/>
                  <a:pt x="58" y="12"/>
                </a:cubicBezTo>
                <a:cubicBezTo>
                  <a:pt x="58" y="12"/>
                  <a:pt x="58" y="12"/>
                  <a:pt x="58" y="12"/>
                </a:cubicBezTo>
                <a:cubicBezTo>
                  <a:pt x="59" y="12"/>
                  <a:pt x="59" y="12"/>
                  <a:pt x="59" y="12"/>
                </a:cubicBezTo>
                <a:cubicBezTo>
                  <a:pt x="59" y="13"/>
                  <a:pt x="59" y="13"/>
                  <a:pt x="59" y="13"/>
                </a:cubicBezTo>
                <a:cubicBezTo>
                  <a:pt x="58" y="13"/>
                  <a:pt x="58" y="13"/>
                  <a:pt x="58" y="13"/>
                </a:cubicBezTo>
                <a:cubicBezTo>
                  <a:pt x="58" y="13"/>
                  <a:pt x="58" y="13"/>
                  <a:pt x="58" y="13"/>
                </a:cubicBezTo>
                <a:cubicBezTo>
                  <a:pt x="57" y="14"/>
                  <a:pt x="57" y="14"/>
                  <a:pt x="57" y="14"/>
                </a:cubicBezTo>
                <a:cubicBezTo>
                  <a:pt x="57" y="14"/>
                  <a:pt x="57" y="14"/>
                  <a:pt x="57" y="14"/>
                </a:cubicBezTo>
                <a:cubicBezTo>
                  <a:pt x="57" y="15"/>
                  <a:pt x="57" y="15"/>
                  <a:pt x="57" y="15"/>
                </a:cubicBezTo>
                <a:cubicBezTo>
                  <a:pt x="57" y="15"/>
                  <a:pt x="57" y="15"/>
                  <a:pt x="57" y="15"/>
                </a:cubicBezTo>
                <a:cubicBezTo>
                  <a:pt x="57" y="16"/>
                  <a:pt x="57" y="16"/>
                  <a:pt x="57" y="16"/>
                </a:cubicBezTo>
                <a:cubicBezTo>
                  <a:pt x="57" y="16"/>
                  <a:pt x="57" y="16"/>
                  <a:pt x="57" y="16"/>
                </a:cubicBezTo>
                <a:cubicBezTo>
                  <a:pt x="58" y="17"/>
                  <a:pt x="58" y="17"/>
                  <a:pt x="58" y="17"/>
                </a:cubicBezTo>
                <a:cubicBezTo>
                  <a:pt x="59" y="17"/>
                  <a:pt x="59" y="17"/>
                  <a:pt x="59" y="17"/>
                </a:cubicBezTo>
                <a:cubicBezTo>
                  <a:pt x="59" y="17"/>
                  <a:pt x="59" y="17"/>
                  <a:pt x="59" y="17"/>
                </a:cubicBezTo>
                <a:cubicBezTo>
                  <a:pt x="59" y="17"/>
                  <a:pt x="59" y="17"/>
                  <a:pt x="59" y="17"/>
                </a:cubicBezTo>
                <a:cubicBezTo>
                  <a:pt x="59" y="18"/>
                  <a:pt x="59" y="18"/>
                  <a:pt x="59" y="18"/>
                </a:cubicBezTo>
                <a:cubicBezTo>
                  <a:pt x="59" y="18"/>
                  <a:pt x="60" y="18"/>
                  <a:pt x="60" y="19"/>
                </a:cubicBezTo>
                <a:cubicBezTo>
                  <a:pt x="60" y="19"/>
                  <a:pt x="60" y="19"/>
                  <a:pt x="60" y="19"/>
                </a:cubicBezTo>
                <a:cubicBezTo>
                  <a:pt x="60" y="19"/>
                  <a:pt x="60" y="19"/>
                  <a:pt x="60" y="19"/>
                </a:cubicBezTo>
                <a:cubicBezTo>
                  <a:pt x="59" y="19"/>
                  <a:pt x="59" y="19"/>
                  <a:pt x="59" y="19"/>
                </a:cubicBezTo>
                <a:cubicBezTo>
                  <a:pt x="58" y="19"/>
                  <a:pt x="58" y="19"/>
                  <a:pt x="57" y="19"/>
                </a:cubicBezTo>
                <a:cubicBezTo>
                  <a:pt x="57" y="19"/>
                  <a:pt x="57" y="20"/>
                  <a:pt x="57" y="20"/>
                </a:cubicBezTo>
                <a:cubicBezTo>
                  <a:pt x="57" y="21"/>
                  <a:pt x="57" y="21"/>
                  <a:pt x="57" y="21"/>
                </a:cubicBezTo>
                <a:cubicBezTo>
                  <a:pt x="57" y="22"/>
                  <a:pt x="56" y="23"/>
                  <a:pt x="57" y="24"/>
                </a:cubicBezTo>
                <a:cubicBezTo>
                  <a:pt x="58" y="24"/>
                  <a:pt x="58" y="24"/>
                  <a:pt x="58" y="24"/>
                </a:cubicBezTo>
                <a:cubicBezTo>
                  <a:pt x="57" y="24"/>
                  <a:pt x="57" y="24"/>
                  <a:pt x="57" y="24"/>
                </a:cubicBezTo>
                <a:cubicBezTo>
                  <a:pt x="57" y="25"/>
                  <a:pt x="56" y="25"/>
                  <a:pt x="56" y="27"/>
                </a:cubicBezTo>
                <a:cubicBezTo>
                  <a:pt x="55" y="28"/>
                  <a:pt x="54" y="29"/>
                  <a:pt x="53" y="30"/>
                </a:cubicBezTo>
                <a:cubicBezTo>
                  <a:pt x="52" y="31"/>
                  <a:pt x="52" y="31"/>
                  <a:pt x="52" y="31"/>
                </a:cubicBezTo>
                <a:cubicBezTo>
                  <a:pt x="52" y="32"/>
                  <a:pt x="52" y="32"/>
                  <a:pt x="53" y="33"/>
                </a:cubicBezTo>
                <a:cubicBezTo>
                  <a:pt x="53" y="33"/>
                  <a:pt x="53" y="33"/>
                  <a:pt x="53" y="34"/>
                </a:cubicBezTo>
                <a:cubicBezTo>
                  <a:pt x="53" y="35"/>
                  <a:pt x="52" y="36"/>
                  <a:pt x="53" y="37"/>
                </a:cubicBezTo>
                <a:cubicBezTo>
                  <a:pt x="53" y="37"/>
                  <a:pt x="53" y="37"/>
                  <a:pt x="53" y="37"/>
                </a:cubicBezTo>
                <a:cubicBezTo>
                  <a:pt x="53" y="38"/>
                  <a:pt x="54" y="38"/>
                  <a:pt x="54" y="39"/>
                </a:cubicBezTo>
                <a:cubicBezTo>
                  <a:pt x="55" y="40"/>
                  <a:pt x="56" y="41"/>
                  <a:pt x="57" y="42"/>
                </a:cubicBezTo>
                <a:cubicBezTo>
                  <a:pt x="58" y="42"/>
                  <a:pt x="58" y="42"/>
                  <a:pt x="58" y="42"/>
                </a:cubicBezTo>
                <a:cubicBezTo>
                  <a:pt x="59" y="42"/>
                  <a:pt x="59" y="41"/>
                  <a:pt x="60" y="41"/>
                </a:cubicBezTo>
                <a:cubicBezTo>
                  <a:pt x="61" y="41"/>
                  <a:pt x="61" y="41"/>
                  <a:pt x="61" y="41"/>
                </a:cubicBezTo>
                <a:cubicBezTo>
                  <a:pt x="61" y="41"/>
                  <a:pt x="61" y="41"/>
                  <a:pt x="61" y="41"/>
                </a:cubicBezTo>
                <a:cubicBezTo>
                  <a:pt x="61" y="41"/>
                  <a:pt x="62" y="41"/>
                  <a:pt x="63" y="41"/>
                </a:cubicBezTo>
                <a:cubicBezTo>
                  <a:pt x="63" y="41"/>
                  <a:pt x="63" y="41"/>
                  <a:pt x="63" y="41"/>
                </a:cubicBezTo>
                <a:cubicBezTo>
                  <a:pt x="63" y="41"/>
                  <a:pt x="63" y="41"/>
                  <a:pt x="63" y="41"/>
                </a:cubicBezTo>
                <a:cubicBezTo>
                  <a:pt x="63" y="41"/>
                  <a:pt x="63" y="41"/>
                  <a:pt x="63" y="41"/>
                </a:cubicBezTo>
                <a:cubicBezTo>
                  <a:pt x="64" y="41"/>
                  <a:pt x="64" y="41"/>
                  <a:pt x="65" y="41"/>
                </a:cubicBezTo>
                <a:cubicBezTo>
                  <a:pt x="65" y="41"/>
                  <a:pt x="65" y="41"/>
                  <a:pt x="65" y="41"/>
                </a:cubicBezTo>
                <a:cubicBezTo>
                  <a:pt x="65" y="42"/>
                  <a:pt x="65" y="42"/>
                  <a:pt x="65" y="42"/>
                </a:cubicBezTo>
                <a:cubicBezTo>
                  <a:pt x="65" y="42"/>
                  <a:pt x="65" y="42"/>
                  <a:pt x="65" y="42"/>
                </a:cubicBezTo>
                <a:cubicBezTo>
                  <a:pt x="65" y="42"/>
                  <a:pt x="65" y="42"/>
                  <a:pt x="65" y="42"/>
                </a:cubicBezTo>
                <a:cubicBezTo>
                  <a:pt x="65" y="42"/>
                  <a:pt x="65" y="42"/>
                  <a:pt x="65" y="42"/>
                </a:cubicBezTo>
                <a:cubicBezTo>
                  <a:pt x="65" y="42"/>
                  <a:pt x="65" y="43"/>
                  <a:pt x="65" y="44"/>
                </a:cubicBezTo>
                <a:cubicBezTo>
                  <a:pt x="65" y="44"/>
                  <a:pt x="65" y="44"/>
                  <a:pt x="65" y="44"/>
                </a:cubicBezTo>
                <a:cubicBezTo>
                  <a:pt x="66" y="45"/>
                  <a:pt x="66" y="45"/>
                  <a:pt x="66" y="46"/>
                </a:cubicBezTo>
                <a:cubicBezTo>
                  <a:pt x="66" y="47"/>
                  <a:pt x="66" y="47"/>
                  <a:pt x="66" y="47"/>
                </a:cubicBezTo>
                <a:cubicBezTo>
                  <a:pt x="66" y="47"/>
                  <a:pt x="67" y="48"/>
                  <a:pt x="67" y="48"/>
                </a:cubicBezTo>
                <a:cubicBezTo>
                  <a:pt x="67" y="48"/>
                  <a:pt x="67" y="49"/>
                  <a:pt x="67" y="49"/>
                </a:cubicBezTo>
                <a:cubicBezTo>
                  <a:pt x="67" y="49"/>
                  <a:pt x="67" y="49"/>
                  <a:pt x="67" y="49"/>
                </a:cubicBezTo>
                <a:cubicBezTo>
                  <a:pt x="67" y="50"/>
                  <a:pt x="67" y="50"/>
                  <a:pt x="66" y="51"/>
                </a:cubicBezTo>
                <a:cubicBezTo>
                  <a:pt x="66" y="51"/>
                  <a:pt x="66" y="51"/>
                  <a:pt x="66" y="52"/>
                </a:cubicBezTo>
                <a:cubicBezTo>
                  <a:pt x="66" y="52"/>
                  <a:pt x="66" y="52"/>
                  <a:pt x="66" y="52"/>
                </a:cubicBezTo>
                <a:cubicBezTo>
                  <a:pt x="66" y="53"/>
                  <a:pt x="66" y="53"/>
                  <a:pt x="66" y="53"/>
                </a:cubicBezTo>
                <a:cubicBezTo>
                  <a:pt x="66" y="54"/>
                  <a:pt x="66" y="54"/>
                  <a:pt x="66" y="54"/>
                </a:cubicBezTo>
                <a:cubicBezTo>
                  <a:pt x="65" y="56"/>
                  <a:pt x="64" y="57"/>
                  <a:pt x="63" y="59"/>
                </a:cubicBezTo>
                <a:cubicBezTo>
                  <a:pt x="60" y="56"/>
                  <a:pt x="57" y="55"/>
                  <a:pt x="54" y="55"/>
                </a:cubicBezTo>
                <a:cubicBezTo>
                  <a:pt x="43" y="55"/>
                  <a:pt x="43" y="55"/>
                  <a:pt x="43" y="55"/>
                </a:cubicBezTo>
                <a:cubicBezTo>
                  <a:pt x="43" y="55"/>
                  <a:pt x="43" y="54"/>
                  <a:pt x="44" y="54"/>
                </a:cubicBezTo>
                <a:cubicBezTo>
                  <a:pt x="44" y="53"/>
                  <a:pt x="44" y="53"/>
                  <a:pt x="44" y="53"/>
                </a:cubicBezTo>
                <a:cubicBezTo>
                  <a:pt x="44" y="52"/>
                  <a:pt x="44" y="52"/>
                  <a:pt x="44" y="52"/>
                </a:cubicBezTo>
                <a:cubicBezTo>
                  <a:pt x="44" y="52"/>
                  <a:pt x="44" y="51"/>
                  <a:pt x="44" y="51"/>
                </a:cubicBezTo>
                <a:cubicBezTo>
                  <a:pt x="44" y="50"/>
                  <a:pt x="45" y="50"/>
                  <a:pt x="45" y="49"/>
                </a:cubicBezTo>
                <a:cubicBezTo>
                  <a:pt x="46" y="49"/>
                  <a:pt x="47" y="47"/>
                  <a:pt x="46" y="46"/>
                </a:cubicBezTo>
                <a:cubicBezTo>
                  <a:pt x="46" y="45"/>
                  <a:pt x="46" y="45"/>
                  <a:pt x="46" y="45"/>
                </a:cubicBezTo>
                <a:cubicBezTo>
                  <a:pt x="45" y="44"/>
                  <a:pt x="43" y="44"/>
                  <a:pt x="42" y="43"/>
                </a:cubicBezTo>
                <a:cubicBezTo>
                  <a:pt x="41" y="43"/>
                  <a:pt x="40" y="43"/>
                  <a:pt x="39" y="42"/>
                </a:cubicBezTo>
                <a:cubicBezTo>
                  <a:pt x="38" y="41"/>
                  <a:pt x="38" y="39"/>
                  <a:pt x="35" y="39"/>
                </a:cubicBezTo>
                <a:cubicBezTo>
                  <a:pt x="35" y="39"/>
                  <a:pt x="35" y="39"/>
                  <a:pt x="35" y="39"/>
                </a:cubicBezTo>
                <a:cubicBezTo>
                  <a:pt x="35" y="38"/>
                  <a:pt x="34" y="38"/>
                  <a:pt x="34" y="38"/>
                </a:cubicBezTo>
                <a:cubicBezTo>
                  <a:pt x="34" y="37"/>
                  <a:pt x="34" y="37"/>
                  <a:pt x="34" y="37"/>
                </a:cubicBezTo>
                <a:cubicBezTo>
                  <a:pt x="34" y="37"/>
                  <a:pt x="33" y="36"/>
                  <a:pt x="33" y="36"/>
                </a:cubicBezTo>
                <a:cubicBezTo>
                  <a:pt x="32" y="36"/>
                  <a:pt x="32" y="36"/>
                  <a:pt x="32" y="36"/>
                </a:cubicBezTo>
                <a:cubicBezTo>
                  <a:pt x="32" y="36"/>
                  <a:pt x="32" y="36"/>
                  <a:pt x="32" y="36"/>
                </a:cubicBezTo>
                <a:cubicBezTo>
                  <a:pt x="31" y="36"/>
                  <a:pt x="31" y="36"/>
                  <a:pt x="30" y="36"/>
                </a:cubicBezTo>
                <a:cubicBezTo>
                  <a:pt x="30" y="36"/>
                  <a:pt x="30" y="36"/>
                  <a:pt x="30" y="36"/>
                </a:cubicBezTo>
                <a:cubicBezTo>
                  <a:pt x="30" y="36"/>
                  <a:pt x="30" y="36"/>
                  <a:pt x="30" y="36"/>
                </a:cubicBezTo>
                <a:cubicBezTo>
                  <a:pt x="29" y="35"/>
                  <a:pt x="29" y="35"/>
                  <a:pt x="29" y="35"/>
                </a:cubicBezTo>
                <a:cubicBezTo>
                  <a:pt x="29" y="35"/>
                  <a:pt x="29" y="35"/>
                  <a:pt x="28" y="35"/>
                </a:cubicBezTo>
                <a:cubicBezTo>
                  <a:pt x="28" y="35"/>
                  <a:pt x="28" y="35"/>
                  <a:pt x="28" y="35"/>
                </a:cubicBezTo>
                <a:cubicBezTo>
                  <a:pt x="27" y="36"/>
                  <a:pt x="26" y="36"/>
                  <a:pt x="25" y="37"/>
                </a:cubicBezTo>
                <a:cubicBezTo>
                  <a:pt x="25" y="37"/>
                  <a:pt x="25" y="37"/>
                  <a:pt x="24" y="37"/>
                </a:cubicBezTo>
                <a:cubicBezTo>
                  <a:pt x="24" y="37"/>
                  <a:pt x="24" y="37"/>
                  <a:pt x="23" y="37"/>
                </a:cubicBezTo>
                <a:cubicBezTo>
                  <a:pt x="23" y="37"/>
                  <a:pt x="23" y="36"/>
                  <a:pt x="24" y="36"/>
                </a:cubicBezTo>
                <a:cubicBezTo>
                  <a:pt x="24" y="35"/>
                  <a:pt x="24" y="35"/>
                  <a:pt x="24" y="35"/>
                </a:cubicBezTo>
                <a:cubicBezTo>
                  <a:pt x="24" y="34"/>
                  <a:pt x="24" y="34"/>
                  <a:pt x="24" y="34"/>
                </a:cubicBezTo>
                <a:cubicBezTo>
                  <a:pt x="23" y="34"/>
                  <a:pt x="22" y="34"/>
                  <a:pt x="22" y="34"/>
                </a:cubicBezTo>
                <a:cubicBezTo>
                  <a:pt x="22" y="34"/>
                  <a:pt x="22" y="34"/>
                  <a:pt x="22" y="34"/>
                </a:cubicBezTo>
                <a:cubicBezTo>
                  <a:pt x="22" y="33"/>
                  <a:pt x="22" y="33"/>
                  <a:pt x="22" y="33"/>
                </a:cubicBezTo>
                <a:cubicBezTo>
                  <a:pt x="22" y="33"/>
                  <a:pt x="22" y="32"/>
                  <a:pt x="23" y="32"/>
                </a:cubicBezTo>
                <a:cubicBezTo>
                  <a:pt x="22" y="31"/>
                  <a:pt x="22" y="31"/>
                  <a:pt x="22" y="31"/>
                </a:cubicBezTo>
                <a:cubicBezTo>
                  <a:pt x="22" y="30"/>
                  <a:pt x="22" y="30"/>
                  <a:pt x="22" y="30"/>
                </a:cubicBezTo>
                <a:cubicBezTo>
                  <a:pt x="20" y="30"/>
                  <a:pt x="20" y="30"/>
                  <a:pt x="20" y="30"/>
                </a:cubicBezTo>
                <a:cubicBezTo>
                  <a:pt x="20" y="30"/>
                  <a:pt x="19" y="31"/>
                  <a:pt x="19" y="31"/>
                </a:cubicBezTo>
                <a:cubicBezTo>
                  <a:pt x="19" y="32"/>
                  <a:pt x="19" y="32"/>
                  <a:pt x="19" y="32"/>
                </a:cubicBezTo>
                <a:cubicBezTo>
                  <a:pt x="19" y="32"/>
                  <a:pt x="19" y="32"/>
                  <a:pt x="19" y="32"/>
                </a:cubicBezTo>
                <a:cubicBezTo>
                  <a:pt x="18" y="32"/>
                  <a:pt x="18" y="32"/>
                  <a:pt x="18" y="32"/>
                </a:cubicBezTo>
                <a:cubicBezTo>
                  <a:pt x="18" y="32"/>
                  <a:pt x="18" y="31"/>
                  <a:pt x="18" y="30"/>
                </a:cubicBezTo>
                <a:cubicBezTo>
                  <a:pt x="18" y="29"/>
                  <a:pt x="19" y="28"/>
                  <a:pt x="19" y="28"/>
                </a:cubicBezTo>
                <a:cubicBezTo>
                  <a:pt x="20" y="28"/>
                  <a:pt x="20" y="28"/>
                  <a:pt x="20" y="28"/>
                </a:cubicBezTo>
                <a:cubicBezTo>
                  <a:pt x="20" y="28"/>
                  <a:pt x="20" y="28"/>
                  <a:pt x="21" y="28"/>
                </a:cubicBezTo>
                <a:cubicBezTo>
                  <a:pt x="21" y="28"/>
                  <a:pt x="21" y="28"/>
                  <a:pt x="22" y="28"/>
                </a:cubicBezTo>
                <a:cubicBezTo>
                  <a:pt x="22" y="28"/>
                  <a:pt x="22" y="28"/>
                  <a:pt x="22" y="28"/>
                </a:cubicBezTo>
                <a:cubicBezTo>
                  <a:pt x="23" y="28"/>
                  <a:pt x="23" y="28"/>
                  <a:pt x="23" y="28"/>
                </a:cubicBezTo>
                <a:cubicBezTo>
                  <a:pt x="23" y="30"/>
                  <a:pt x="24" y="30"/>
                  <a:pt x="24" y="31"/>
                </a:cubicBezTo>
                <a:cubicBezTo>
                  <a:pt x="25" y="31"/>
                  <a:pt x="25" y="31"/>
                  <a:pt x="25" y="31"/>
                </a:cubicBezTo>
                <a:moveTo>
                  <a:pt x="37" y="0"/>
                </a:moveTo>
                <a:cubicBezTo>
                  <a:pt x="17" y="0"/>
                  <a:pt x="0" y="17"/>
                  <a:pt x="0" y="38"/>
                </a:cubicBezTo>
                <a:cubicBezTo>
                  <a:pt x="0" y="47"/>
                  <a:pt x="3" y="55"/>
                  <a:pt x="9" y="62"/>
                </a:cubicBezTo>
                <a:cubicBezTo>
                  <a:pt x="7" y="64"/>
                  <a:pt x="6" y="67"/>
                  <a:pt x="6" y="71"/>
                </a:cubicBezTo>
                <a:cubicBezTo>
                  <a:pt x="6" y="80"/>
                  <a:pt x="13" y="87"/>
                  <a:pt x="21" y="87"/>
                </a:cubicBezTo>
                <a:cubicBezTo>
                  <a:pt x="54" y="87"/>
                  <a:pt x="54" y="87"/>
                  <a:pt x="54" y="87"/>
                </a:cubicBezTo>
                <a:cubicBezTo>
                  <a:pt x="62" y="87"/>
                  <a:pt x="69" y="80"/>
                  <a:pt x="69" y="71"/>
                </a:cubicBezTo>
                <a:cubicBezTo>
                  <a:pt x="69" y="67"/>
                  <a:pt x="68" y="64"/>
                  <a:pt x="66" y="62"/>
                </a:cubicBezTo>
                <a:cubicBezTo>
                  <a:pt x="71" y="55"/>
                  <a:pt x="75" y="47"/>
                  <a:pt x="75" y="38"/>
                </a:cubicBezTo>
                <a:cubicBezTo>
                  <a:pt x="75" y="17"/>
                  <a:pt x="58" y="0"/>
                  <a:pt x="37" y="0"/>
                </a:cubicBezTo>
              </a:path>
            </a:pathLst>
          </a:custGeom>
          <a:solidFill>
            <a:srgbClr val="3A7630">
              <a:alpha val="100000"/>
            </a:srgbClr>
          </a:solidFill>
          <a:ln w="9525">
            <a:noFill/>
          </a:ln>
        </p:spPr>
        <p:txBody>
          <a:bodyPr/>
          <a:lstStyle/>
          <a:p>
            <a:endParaRPr lang="zh-CN" altLang="en-US"/>
          </a:p>
        </p:txBody>
      </p:sp>
      <p:sp>
        <p:nvSpPr>
          <p:cNvPr id="28683" name="Freeform 46"/>
          <p:cNvSpPr>
            <a:spLocks noEditPoints="1"/>
          </p:cNvSpPr>
          <p:nvPr/>
        </p:nvSpPr>
        <p:spPr>
          <a:xfrm>
            <a:off x="8337550" y="2425700"/>
            <a:ext cx="114300" cy="142875"/>
          </a:xfrm>
          <a:custGeom>
            <a:avLst/>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Lst>
            <a:rect l="0" t="0" r="0" b="0"/>
            <a:pathLst>
              <a:path w="16" h="20">
                <a:moveTo>
                  <a:pt x="2" y="9"/>
                </a:moveTo>
                <a:cubicBezTo>
                  <a:pt x="3" y="7"/>
                  <a:pt x="3" y="6"/>
                  <a:pt x="3" y="5"/>
                </a:cubicBezTo>
                <a:cubicBezTo>
                  <a:pt x="4" y="3"/>
                  <a:pt x="6" y="2"/>
                  <a:pt x="8" y="2"/>
                </a:cubicBezTo>
                <a:cubicBezTo>
                  <a:pt x="11" y="2"/>
                  <a:pt x="13" y="3"/>
                  <a:pt x="13" y="5"/>
                </a:cubicBezTo>
                <a:cubicBezTo>
                  <a:pt x="14" y="6"/>
                  <a:pt x="14" y="7"/>
                  <a:pt x="14" y="9"/>
                </a:cubicBezTo>
                <a:cubicBezTo>
                  <a:pt x="2" y="9"/>
                  <a:pt x="2" y="9"/>
                  <a:pt x="2" y="9"/>
                </a:cubicBezTo>
                <a:moveTo>
                  <a:pt x="8" y="0"/>
                </a:moveTo>
                <a:cubicBezTo>
                  <a:pt x="3" y="0"/>
                  <a:pt x="0" y="4"/>
                  <a:pt x="0" y="10"/>
                </a:cubicBezTo>
                <a:cubicBezTo>
                  <a:pt x="0" y="17"/>
                  <a:pt x="3" y="20"/>
                  <a:pt x="9" y="20"/>
                </a:cubicBezTo>
                <a:cubicBezTo>
                  <a:pt x="12" y="20"/>
                  <a:pt x="14" y="19"/>
                  <a:pt x="16" y="17"/>
                </a:cubicBezTo>
                <a:cubicBezTo>
                  <a:pt x="14" y="16"/>
                  <a:pt x="14" y="16"/>
                  <a:pt x="14" y="16"/>
                </a:cubicBezTo>
                <a:cubicBezTo>
                  <a:pt x="13" y="18"/>
                  <a:pt x="11" y="18"/>
                  <a:pt x="9" y="18"/>
                </a:cubicBezTo>
                <a:cubicBezTo>
                  <a:pt x="5" y="18"/>
                  <a:pt x="2" y="16"/>
                  <a:pt x="2" y="10"/>
                </a:cubicBezTo>
                <a:cubicBezTo>
                  <a:pt x="16" y="10"/>
                  <a:pt x="16" y="10"/>
                  <a:pt x="16" y="10"/>
                </a:cubicBezTo>
                <a:cubicBezTo>
                  <a:pt x="16" y="9"/>
                  <a:pt x="16" y="9"/>
                  <a:pt x="16" y="9"/>
                </a:cubicBezTo>
                <a:cubicBezTo>
                  <a:pt x="16" y="3"/>
                  <a:pt x="13" y="0"/>
                  <a:pt x="8" y="0"/>
                </a:cubicBezTo>
              </a:path>
            </a:pathLst>
          </a:custGeom>
          <a:solidFill>
            <a:srgbClr val="3A7630">
              <a:alpha val="100000"/>
            </a:srgbClr>
          </a:solidFill>
          <a:ln w="9525">
            <a:noFill/>
          </a:ln>
        </p:spPr>
        <p:txBody>
          <a:bodyPr/>
          <a:lstStyle/>
          <a:p>
            <a:endParaRPr lang="zh-CN" altLang="en-US"/>
          </a:p>
        </p:txBody>
      </p:sp>
      <p:sp>
        <p:nvSpPr>
          <p:cNvPr id="28684" name="Freeform 47"/>
          <p:cNvSpPr/>
          <p:nvPr/>
        </p:nvSpPr>
        <p:spPr>
          <a:xfrm>
            <a:off x="8459788" y="2425700"/>
            <a:ext cx="114300" cy="142875"/>
          </a:xfrm>
          <a:custGeom>
            <a:avLst/>
            <a:gdLst/>
            <a:ahLst/>
            <a:cxnLst>
              <a:cxn ang="0">
                <a:pos x="2147483646" y="0"/>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Lst>
            <a:rect l="0" t="0" r="0" b="0"/>
            <a:pathLst>
              <a:path w="16" h="20">
                <a:moveTo>
                  <a:pt x="9" y="0"/>
                </a:moveTo>
                <a:cubicBezTo>
                  <a:pt x="4" y="0"/>
                  <a:pt x="0" y="4"/>
                  <a:pt x="0" y="10"/>
                </a:cubicBezTo>
                <a:cubicBezTo>
                  <a:pt x="0" y="16"/>
                  <a:pt x="4" y="20"/>
                  <a:pt x="9" y="20"/>
                </a:cubicBezTo>
                <a:cubicBezTo>
                  <a:pt x="12" y="20"/>
                  <a:pt x="14" y="20"/>
                  <a:pt x="16" y="17"/>
                </a:cubicBezTo>
                <a:cubicBezTo>
                  <a:pt x="14" y="16"/>
                  <a:pt x="14" y="16"/>
                  <a:pt x="14" y="16"/>
                </a:cubicBezTo>
                <a:cubicBezTo>
                  <a:pt x="13" y="18"/>
                  <a:pt x="11" y="18"/>
                  <a:pt x="9" y="18"/>
                </a:cubicBezTo>
                <a:cubicBezTo>
                  <a:pt x="7" y="18"/>
                  <a:pt x="5" y="17"/>
                  <a:pt x="4" y="16"/>
                </a:cubicBezTo>
                <a:cubicBezTo>
                  <a:pt x="3" y="14"/>
                  <a:pt x="3" y="13"/>
                  <a:pt x="3" y="10"/>
                </a:cubicBezTo>
                <a:cubicBezTo>
                  <a:pt x="3" y="7"/>
                  <a:pt x="3" y="6"/>
                  <a:pt x="4" y="4"/>
                </a:cubicBezTo>
                <a:cubicBezTo>
                  <a:pt x="5" y="3"/>
                  <a:pt x="7" y="2"/>
                  <a:pt x="9" y="2"/>
                </a:cubicBezTo>
                <a:cubicBezTo>
                  <a:pt x="11" y="2"/>
                  <a:pt x="13" y="2"/>
                  <a:pt x="14" y="4"/>
                </a:cubicBezTo>
                <a:cubicBezTo>
                  <a:pt x="16" y="3"/>
                  <a:pt x="16" y="3"/>
                  <a:pt x="16" y="3"/>
                </a:cubicBezTo>
                <a:cubicBezTo>
                  <a:pt x="14" y="0"/>
                  <a:pt x="12" y="0"/>
                  <a:pt x="9" y="0"/>
                </a:cubicBezTo>
              </a:path>
            </a:pathLst>
          </a:custGeom>
          <a:solidFill>
            <a:srgbClr val="3A7630">
              <a:alpha val="100000"/>
            </a:srgbClr>
          </a:solidFill>
          <a:ln w="9525">
            <a:noFill/>
          </a:ln>
        </p:spPr>
        <p:txBody>
          <a:bodyPr/>
          <a:lstStyle/>
          <a:p>
            <a:endParaRPr lang="zh-CN" altLang="en-US"/>
          </a:p>
        </p:txBody>
      </p:sp>
      <p:sp>
        <p:nvSpPr>
          <p:cNvPr id="28685" name="Freeform 48"/>
          <p:cNvSpPr>
            <a:spLocks noEditPoints="1"/>
          </p:cNvSpPr>
          <p:nvPr/>
        </p:nvSpPr>
        <p:spPr>
          <a:xfrm>
            <a:off x="8580438" y="2425700"/>
            <a:ext cx="112712" cy="142875"/>
          </a:xfrm>
          <a:custGeom>
            <a:avLst/>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 ang="0">
                <a:pos x="2147483646"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0"/>
              </a:cxn>
            </a:cxnLst>
            <a:rect l="0" t="0" r="0" b="0"/>
            <a:pathLst>
              <a:path w="16" h="20">
                <a:moveTo>
                  <a:pt x="8" y="18"/>
                </a:moveTo>
                <a:cubicBezTo>
                  <a:pt x="7" y="18"/>
                  <a:pt x="5" y="18"/>
                  <a:pt x="4" y="17"/>
                </a:cubicBezTo>
                <a:cubicBezTo>
                  <a:pt x="3" y="15"/>
                  <a:pt x="2" y="12"/>
                  <a:pt x="2" y="10"/>
                </a:cubicBezTo>
                <a:cubicBezTo>
                  <a:pt x="2" y="8"/>
                  <a:pt x="3" y="5"/>
                  <a:pt x="4" y="3"/>
                </a:cubicBezTo>
                <a:cubicBezTo>
                  <a:pt x="5" y="2"/>
                  <a:pt x="7" y="2"/>
                  <a:pt x="8" y="2"/>
                </a:cubicBezTo>
                <a:cubicBezTo>
                  <a:pt x="10" y="2"/>
                  <a:pt x="11" y="2"/>
                  <a:pt x="12" y="3"/>
                </a:cubicBezTo>
                <a:cubicBezTo>
                  <a:pt x="14" y="5"/>
                  <a:pt x="14" y="8"/>
                  <a:pt x="14" y="10"/>
                </a:cubicBezTo>
                <a:cubicBezTo>
                  <a:pt x="14" y="12"/>
                  <a:pt x="14" y="15"/>
                  <a:pt x="12" y="17"/>
                </a:cubicBezTo>
                <a:cubicBezTo>
                  <a:pt x="11" y="18"/>
                  <a:pt x="10" y="18"/>
                  <a:pt x="8" y="18"/>
                </a:cubicBezTo>
                <a:moveTo>
                  <a:pt x="8" y="0"/>
                </a:moveTo>
                <a:cubicBezTo>
                  <a:pt x="6" y="0"/>
                  <a:pt x="4" y="1"/>
                  <a:pt x="3" y="2"/>
                </a:cubicBezTo>
                <a:cubicBezTo>
                  <a:pt x="1" y="4"/>
                  <a:pt x="0" y="7"/>
                  <a:pt x="0" y="10"/>
                </a:cubicBezTo>
                <a:cubicBezTo>
                  <a:pt x="0" y="13"/>
                  <a:pt x="1" y="16"/>
                  <a:pt x="3" y="18"/>
                </a:cubicBezTo>
                <a:cubicBezTo>
                  <a:pt x="4" y="19"/>
                  <a:pt x="6" y="20"/>
                  <a:pt x="8" y="20"/>
                </a:cubicBezTo>
                <a:cubicBezTo>
                  <a:pt x="11" y="20"/>
                  <a:pt x="12" y="19"/>
                  <a:pt x="14" y="18"/>
                </a:cubicBezTo>
                <a:cubicBezTo>
                  <a:pt x="16" y="16"/>
                  <a:pt x="16" y="13"/>
                  <a:pt x="16" y="10"/>
                </a:cubicBezTo>
                <a:cubicBezTo>
                  <a:pt x="16" y="7"/>
                  <a:pt x="16" y="4"/>
                  <a:pt x="14" y="2"/>
                </a:cubicBezTo>
                <a:cubicBezTo>
                  <a:pt x="12" y="1"/>
                  <a:pt x="11" y="0"/>
                  <a:pt x="8" y="0"/>
                </a:cubicBezTo>
              </a:path>
            </a:pathLst>
          </a:custGeom>
          <a:solidFill>
            <a:srgbClr val="3A7630">
              <a:alpha val="100000"/>
            </a:srgbClr>
          </a:solidFill>
          <a:ln w="9525">
            <a:noFill/>
          </a:ln>
        </p:spPr>
        <p:txBody>
          <a:bodyPr/>
          <a:lstStyle/>
          <a:p>
            <a:endParaRPr lang="zh-CN" altLang="en-US"/>
          </a:p>
        </p:txBody>
      </p:sp>
      <p:sp>
        <p:nvSpPr>
          <p:cNvPr id="28686" name="Freeform 49"/>
          <p:cNvSpPr>
            <a:spLocks noEditPoints="1"/>
          </p:cNvSpPr>
          <p:nvPr/>
        </p:nvSpPr>
        <p:spPr>
          <a:xfrm>
            <a:off x="8253413" y="1990725"/>
            <a:ext cx="533400" cy="620713"/>
          </a:xfrm>
          <a:custGeom>
            <a:avLst/>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0" t="0" r="0" b="0"/>
            <a:pathLst>
              <a:path w="75" h="87">
                <a:moveTo>
                  <a:pt x="75" y="38"/>
                </a:moveTo>
                <a:cubicBezTo>
                  <a:pt x="75" y="17"/>
                  <a:pt x="58" y="0"/>
                  <a:pt x="37" y="0"/>
                </a:cubicBezTo>
                <a:cubicBezTo>
                  <a:pt x="17" y="0"/>
                  <a:pt x="0" y="17"/>
                  <a:pt x="0" y="38"/>
                </a:cubicBezTo>
                <a:cubicBezTo>
                  <a:pt x="0" y="47"/>
                  <a:pt x="3" y="55"/>
                  <a:pt x="9" y="62"/>
                </a:cubicBezTo>
                <a:cubicBezTo>
                  <a:pt x="7" y="64"/>
                  <a:pt x="6" y="67"/>
                  <a:pt x="6" y="71"/>
                </a:cubicBezTo>
                <a:cubicBezTo>
                  <a:pt x="6" y="80"/>
                  <a:pt x="13" y="87"/>
                  <a:pt x="21" y="87"/>
                </a:cubicBezTo>
                <a:cubicBezTo>
                  <a:pt x="54" y="87"/>
                  <a:pt x="54" y="87"/>
                  <a:pt x="54" y="87"/>
                </a:cubicBezTo>
                <a:cubicBezTo>
                  <a:pt x="62" y="87"/>
                  <a:pt x="69" y="80"/>
                  <a:pt x="69" y="71"/>
                </a:cubicBezTo>
                <a:cubicBezTo>
                  <a:pt x="69" y="67"/>
                  <a:pt x="68" y="64"/>
                  <a:pt x="66" y="62"/>
                </a:cubicBezTo>
                <a:cubicBezTo>
                  <a:pt x="71" y="55"/>
                  <a:pt x="75" y="47"/>
                  <a:pt x="75" y="38"/>
                </a:cubicBezTo>
                <a:close/>
                <a:moveTo>
                  <a:pt x="68" y="24"/>
                </a:moveTo>
                <a:cubicBezTo>
                  <a:pt x="68" y="24"/>
                  <a:pt x="68" y="24"/>
                  <a:pt x="68" y="24"/>
                </a:cubicBezTo>
                <a:cubicBezTo>
                  <a:pt x="67" y="24"/>
                  <a:pt x="67" y="24"/>
                  <a:pt x="67" y="24"/>
                </a:cubicBezTo>
                <a:lnTo>
                  <a:pt x="68" y="24"/>
                </a:lnTo>
                <a:close/>
                <a:moveTo>
                  <a:pt x="67" y="22"/>
                </a:moveTo>
                <a:cubicBezTo>
                  <a:pt x="67" y="22"/>
                  <a:pt x="67" y="22"/>
                  <a:pt x="67" y="22"/>
                </a:cubicBezTo>
                <a:close/>
                <a:moveTo>
                  <a:pt x="65" y="25"/>
                </a:moveTo>
                <a:cubicBezTo>
                  <a:pt x="66" y="26"/>
                  <a:pt x="66" y="26"/>
                  <a:pt x="66" y="26"/>
                </a:cubicBezTo>
                <a:cubicBezTo>
                  <a:pt x="67" y="26"/>
                  <a:pt x="67" y="27"/>
                  <a:pt x="68" y="27"/>
                </a:cubicBezTo>
                <a:cubicBezTo>
                  <a:pt x="69" y="27"/>
                  <a:pt x="69" y="27"/>
                  <a:pt x="69" y="27"/>
                </a:cubicBezTo>
                <a:cubicBezTo>
                  <a:pt x="69" y="29"/>
                  <a:pt x="70" y="31"/>
                  <a:pt x="70" y="32"/>
                </a:cubicBezTo>
                <a:cubicBezTo>
                  <a:pt x="70" y="33"/>
                  <a:pt x="70" y="33"/>
                  <a:pt x="70" y="33"/>
                </a:cubicBezTo>
                <a:cubicBezTo>
                  <a:pt x="70" y="34"/>
                  <a:pt x="70" y="36"/>
                  <a:pt x="70" y="38"/>
                </a:cubicBezTo>
                <a:cubicBezTo>
                  <a:pt x="70" y="41"/>
                  <a:pt x="70" y="45"/>
                  <a:pt x="69" y="48"/>
                </a:cubicBezTo>
                <a:cubicBezTo>
                  <a:pt x="69" y="48"/>
                  <a:pt x="69" y="48"/>
                  <a:pt x="69" y="48"/>
                </a:cubicBezTo>
                <a:cubicBezTo>
                  <a:pt x="69" y="47"/>
                  <a:pt x="68" y="47"/>
                  <a:pt x="68" y="46"/>
                </a:cubicBezTo>
                <a:cubicBezTo>
                  <a:pt x="68" y="45"/>
                  <a:pt x="68" y="45"/>
                  <a:pt x="68" y="45"/>
                </a:cubicBezTo>
                <a:cubicBezTo>
                  <a:pt x="68" y="45"/>
                  <a:pt x="68" y="44"/>
                  <a:pt x="68" y="44"/>
                </a:cubicBezTo>
                <a:cubicBezTo>
                  <a:pt x="68" y="43"/>
                  <a:pt x="67" y="42"/>
                  <a:pt x="67" y="41"/>
                </a:cubicBezTo>
                <a:cubicBezTo>
                  <a:pt x="67" y="41"/>
                  <a:pt x="67" y="41"/>
                  <a:pt x="67" y="41"/>
                </a:cubicBezTo>
                <a:cubicBezTo>
                  <a:pt x="67" y="40"/>
                  <a:pt x="67" y="40"/>
                  <a:pt x="67" y="40"/>
                </a:cubicBezTo>
                <a:cubicBezTo>
                  <a:pt x="66" y="40"/>
                  <a:pt x="66" y="40"/>
                  <a:pt x="66" y="40"/>
                </a:cubicBezTo>
                <a:cubicBezTo>
                  <a:pt x="66" y="40"/>
                  <a:pt x="66" y="40"/>
                  <a:pt x="66" y="40"/>
                </a:cubicBezTo>
                <a:cubicBezTo>
                  <a:pt x="65" y="39"/>
                  <a:pt x="65" y="39"/>
                  <a:pt x="64" y="39"/>
                </a:cubicBezTo>
                <a:cubicBezTo>
                  <a:pt x="63" y="39"/>
                  <a:pt x="63" y="39"/>
                  <a:pt x="63" y="39"/>
                </a:cubicBezTo>
                <a:cubicBezTo>
                  <a:pt x="62" y="38"/>
                  <a:pt x="61" y="39"/>
                  <a:pt x="60" y="39"/>
                </a:cubicBezTo>
                <a:cubicBezTo>
                  <a:pt x="60" y="39"/>
                  <a:pt x="60" y="39"/>
                  <a:pt x="60" y="39"/>
                </a:cubicBezTo>
                <a:cubicBezTo>
                  <a:pt x="59" y="39"/>
                  <a:pt x="58" y="40"/>
                  <a:pt x="58" y="40"/>
                </a:cubicBezTo>
                <a:cubicBezTo>
                  <a:pt x="57" y="39"/>
                  <a:pt x="56" y="38"/>
                  <a:pt x="56" y="38"/>
                </a:cubicBezTo>
                <a:cubicBezTo>
                  <a:pt x="55" y="37"/>
                  <a:pt x="55" y="37"/>
                  <a:pt x="55" y="36"/>
                </a:cubicBezTo>
                <a:cubicBezTo>
                  <a:pt x="54" y="36"/>
                  <a:pt x="55" y="35"/>
                  <a:pt x="55" y="35"/>
                </a:cubicBezTo>
                <a:cubicBezTo>
                  <a:pt x="55" y="34"/>
                  <a:pt x="55" y="33"/>
                  <a:pt x="55" y="32"/>
                </a:cubicBezTo>
                <a:cubicBezTo>
                  <a:pt x="55" y="31"/>
                  <a:pt x="55" y="31"/>
                  <a:pt x="55" y="31"/>
                </a:cubicBezTo>
                <a:cubicBezTo>
                  <a:pt x="56" y="30"/>
                  <a:pt x="56" y="29"/>
                  <a:pt x="57" y="28"/>
                </a:cubicBezTo>
                <a:cubicBezTo>
                  <a:pt x="58" y="28"/>
                  <a:pt x="58" y="28"/>
                  <a:pt x="58" y="27"/>
                </a:cubicBezTo>
                <a:cubicBezTo>
                  <a:pt x="58" y="27"/>
                  <a:pt x="58" y="26"/>
                  <a:pt x="59" y="26"/>
                </a:cubicBezTo>
                <a:cubicBezTo>
                  <a:pt x="59" y="26"/>
                  <a:pt x="59" y="26"/>
                  <a:pt x="60" y="25"/>
                </a:cubicBezTo>
                <a:cubicBezTo>
                  <a:pt x="61" y="25"/>
                  <a:pt x="62" y="25"/>
                  <a:pt x="63" y="25"/>
                </a:cubicBezTo>
                <a:cubicBezTo>
                  <a:pt x="64" y="24"/>
                  <a:pt x="65" y="24"/>
                  <a:pt x="65" y="24"/>
                </a:cubicBezTo>
                <a:cubicBezTo>
                  <a:pt x="65" y="24"/>
                  <a:pt x="65" y="24"/>
                  <a:pt x="65" y="24"/>
                </a:cubicBezTo>
                <a:lnTo>
                  <a:pt x="65" y="25"/>
                </a:lnTo>
                <a:close/>
                <a:moveTo>
                  <a:pt x="64" y="22"/>
                </a:moveTo>
                <a:cubicBezTo>
                  <a:pt x="64" y="22"/>
                  <a:pt x="63" y="22"/>
                  <a:pt x="63" y="23"/>
                </a:cubicBezTo>
                <a:cubicBezTo>
                  <a:pt x="63" y="22"/>
                  <a:pt x="63" y="22"/>
                  <a:pt x="63" y="22"/>
                </a:cubicBezTo>
                <a:cubicBezTo>
                  <a:pt x="63" y="22"/>
                  <a:pt x="63" y="22"/>
                  <a:pt x="63" y="22"/>
                </a:cubicBezTo>
                <a:cubicBezTo>
                  <a:pt x="63" y="22"/>
                  <a:pt x="64" y="22"/>
                  <a:pt x="64" y="21"/>
                </a:cubicBezTo>
                <a:cubicBezTo>
                  <a:pt x="64" y="21"/>
                  <a:pt x="64" y="21"/>
                  <a:pt x="64" y="21"/>
                </a:cubicBezTo>
                <a:cubicBezTo>
                  <a:pt x="64" y="21"/>
                  <a:pt x="64" y="22"/>
                  <a:pt x="64" y="22"/>
                </a:cubicBezTo>
                <a:close/>
                <a:moveTo>
                  <a:pt x="62" y="18"/>
                </a:moveTo>
                <a:cubicBezTo>
                  <a:pt x="63" y="17"/>
                  <a:pt x="63" y="17"/>
                  <a:pt x="63" y="17"/>
                </a:cubicBezTo>
                <a:cubicBezTo>
                  <a:pt x="63" y="17"/>
                  <a:pt x="63" y="17"/>
                  <a:pt x="63" y="17"/>
                </a:cubicBezTo>
                <a:cubicBezTo>
                  <a:pt x="64" y="18"/>
                  <a:pt x="64" y="18"/>
                  <a:pt x="65" y="19"/>
                </a:cubicBezTo>
                <a:cubicBezTo>
                  <a:pt x="65" y="19"/>
                  <a:pt x="65" y="19"/>
                  <a:pt x="65" y="19"/>
                </a:cubicBezTo>
                <a:cubicBezTo>
                  <a:pt x="64" y="19"/>
                  <a:pt x="64" y="19"/>
                  <a:pt x="64" y="19"/>
                </a:cubicBezTo>
                <a:cubicBezTo>
                  <a:pt x="63" y="19"/>
                  <a:pt x="63" y="19"/>
                  <a:pt x="63" y="19"/>
                </a:cubicBezTo>
                <a:cubicBezTo>
                  <a:pt x="62" y="20"/>
                  <a:pt x="62" y="20"/>
                  <a:pt x="62" y="20"/>
                </a:cubicBezTo>
                <a:cubicBezTo>
                  <a:pt x="63" y="19"/>
                  <a:pt x="62" y="18"/>
                  <a:pt x="62" y="18"/>
                </a:cubicBezTo>
                <a:close/>
                <a:moveTo>
                  <a:pt x="61" y="21"/>
                </a:moveTo>
                <a:cubicBezTo>
                  <a:pt x="61" y="21"/>
                  <a:pt x="61" y="21"/>
                  <a:pt x="61" y="21"/>
                </a:cubicBezTo>
                <a:cubicBezTo>
                  <a:pt x="61" y="21"/>
                  <a:pt x="60" y="22"/>
                  <a:pt x="61" y="22"/>
                </a:cubicBezTo>
                <a:cubicBezTo>
                  <a:pt x="60" y="23"/>
                  <a:pt x="60" y="23"/>
                  <a:pt x="60" y="23"/>
                </a:cubicBezTo>
                <a:cubicBezTo>
                  <a:pt x="59" y="23"/>
                  <a:pt x="59" y="23"/>
                  <a:pt x="59" y="23"/>
                </a:cubicBezTo>
                <a:cubicBezTo>
                  <a:pt x="59" y="22"/>
                  <a:pt x="59" y="22"/>
                  <a:pt x="59" y="22"/>
                </a:cubicBezTo>
                <a:cubicBezTo>
                  <a:pt x="59" y="22"/>
                  <a:pt x="59" y="22"/>
                  <a:pt x="59" y="22"/>
                </a:cubicBezTo>
                <a:cubicBezTo>
                  <a:pt x="59" y="22"/>
                  <a:pt x="59" y="21"/>
                  <a:pt x="59" y="21"/>
                </a:cubicBezTo>
                <a:cubicBezTo>
                  <a:pt x="60" y="21"/>
                  <a:pt x="60" y="21"/>
                  <a:pt x="60" y="21"/>
                </a:cubicBezTo>
                <a:cubicBezTo>
                  <a:pt x="60" y="21"/>
                  <a:pt x="60" y="21"/>
                  <a:pt x="61" y="21"/>
                </a:cubicBezTo>
                <a:close/>
                <a:moveTo>
                  <a:pt x="45" y="9"/>
                </a:moveTo>
                <a:cubicBezTo>
                  <a:pt x="45" y="8"/>
                  <a:pt x="46" y="8"/>
                  <a:pt x="46" y="7"/>
                </a:cubicBezTo>
                <a:cubicBezTo>
                  <a:pt x="46" y="7"/>
                  <a:pt x="46" y="7"/>
                  <a:pt x="46" y="6"/>
                </a:cubicBezTo>
                <a:cubicBezTo>
                  <a:pt x="46" y="6"/>
                  <a:pt x="46" y="6"/>
                  <a:pt x="46" y="6"/>
                </a:cubicBezTo>
                <a:cubicBezTo>
                  <a:pt x="46" y="6"/>
                  <a:pt x="46" y="6"/>
                  <a:pt x="46" y="6"/>
                </a:cubicBezTo>
                <a:cubicBezTo>
                  <a:pt x="47" y="6"/>
                  <a:pt x="49" y="7"/>
                  <a:pt x="50" y="7"/>
                </a:cubicBezTo>
                <a:cubicBezTo>
                  <a:pt x="50" y="8"/>
                  <a:pt x="49" y="8"/>
                  <a:pt x="48" y="8"/>
                </a:cubicBezTo>
                <a:cubicBezTo>
                  <a:pt x="48" y="8"/>
                  <a:pt x="48" y="8"/>
                  <a:pt x="48" y="8"/>
                </a:cubicBezTo>
                <a:cubicBezTo>
                  <a:pt x="47" y="9"/>
                  <a:pt x="47" y="9"/>
                  <a:pt x="46" y="9"/>
                </a:cubicBezTo>
                <a:cubicBezTo>
                  <a:pt x="46" y="10"/>
                  <a:pt x="46" y="10"/>
                  <a:pt x="46" y="10"/>
                </a:cubicBezTo>
                <a:cubicBezTo>
                  <a:pt x="45" y="10"/>
                  <a:pt x="45" y="10"/>
                  <a:pt x="45" y="9"/>
                </a:cubicBezTo>
                <a:close/>
                <a:moveTo>
                  <a:pt x="39" y="17"/>
                </a:moveTo>
                <a:cubicBezTo>
                  <a:pt x="39" y="17"/>
                  <a:pt x="39" y="17"/>
                  <a:pt x="39" y="17"/>
                </a:cubicBezTo>
                <a:cubicBezTo>
                  <a:pt x="39" y="16"/>
                  <a:pt x="39" y="16"/>
                  <a:pt x="39" y="16"/>
                </a:cubicBezTo>
                <a:cubicBezTo>
                  <a:pt x="39" y="16"/>
                  <a:pt x="40" y="16"/>
                  <a:pt x="40" y="15"/>
                </a:cubicBezTo>
                <a:cubicBezTo>
                  <a:pt x="41" y="15"/>
                  <a:pt x="41" y="15"/>
                  <a:pt x="41" y="14"/>
                </a:cubicBezTo>
                <a:cubicBezTo>
                  <a:pt x="41" y="14"/>
                  <a:pt x="40" y="14"/>
                  <a:pt x="40" y="13"/>
                </a:cubicBezTo>
                <a:cubicBezTo>
                  <a:pt x="40" y="13"/>
                  <a:pt x="40" y="13"/>
                  <a:pt x="40" y="13"/>
                </a:cubicBezTo>
                <a:cubicBezTo>
                  <a:pt x="39" y="12"/>
                  <a:pt x="39" y="12"/>
                  <a:pt x="39" y="11"/>
                </a:cubicBezTo>
                <a:cubicBezTo>
                  <a:pt x="40" y="11"/>
                  <a:pt x="40" y="11"/>
                  <a:pt x="40" y="11"/>
                </a:cubicBezTo>
                <a:cubicBezTo>
                  <a:pt x="40" y="10"/>
                  <a:pt x="40" y="10"/>
                  <a:pt x="40" y="10"/>
                </a:cubicBezTo>
                <a:cubicBezTo>
                  <a:pt x="40" y="10"/>
                  <a:pt x="40" y="10"/>
                  <a:pt x="40" y="10"/>
                </a:cubicBezTo>
                <a:cubicBezTo>
                  <a:pt x="40" y="10"/>
                  <a:pt x="40" y="10"/>
                  <a:pt x="40" y="10"/>
                </a:cubicBezTo>
                <a:cubicBezTo>
                  <a:pt x="41" y="10"/>
                  <a:pt x="42" y="9"/>
                  <a:pt x="42" y="8"/>
                </a:cubicBezTo>
                <a:cubicBezTo>
                  <a:pt x="42" y="7"/>
                  <a:pt x="42" y="7"/>
                  <a:pt x="42" y="7"/>
                </a:cubicBezTo>
                <a:cubicBezTo>
                  <a:pt x="41" y="7"/>
                  <a:pt x="41" y="7"/>
                  <a:pt x="41" y="7"/>
                </a:cubicBezTo>
                <a:cubicBezTo>
                  <a:pt x="41" y="7"/>
                  <a:pt x="41" y="7"/>
                  <a:pt x="41" y="7"/>
                </a:cubicBezTo>
                <a:cubicBezTo>
                  <a:pt x="41" y="6"/>
                  <a:pt x="41" y="6"/>
                  <a:pt x="41" y="6"/>
                </a:cubicBezTo>
                <a:cubicBezTo>
                  <a:pt x="41" y="6"/>
                  <a:pt x="41" y="6"/>
                  <a:pt x="40" y="6"/>
                </a:cubicBezTo>
                <a:cubicBezTo>
                  <a:pt x="39" y="5"/>
                  <a:pt x="39" y="5"/>
                  <a:pt x="39" y="5"/>
                </a:cubicBezTo>
                <a:cubicBezTo>
                  <a:pt x="39" y="5"/>
                  <a:pt x="39" y="5"/>
                  <a:pt x="39" y="5"/>
                </a:cubicBezTo>
                <a:cubicBezTo>
                  <a:pt x="39" y="5"/>
                  <a:pt x="39" y="5"/>
                  <a:pt x="39" y="5"/>
                </a:cubicBezTo>
                <a:cubicBezTo>
                  <a:pt x="40" y="5"/>
                  <a:pt x="42" y="5"/>
                  <a:pt x="43" y="5"/>
                </a:cubicBezTo>
                <a:cubicBezTo>
                  <a:pt x="43" y="5"/>
                  <a:pt x="43" y="5"/>
                  <a:pt x="43" y="5"/>
                </a:cubicBezTo>
                <a:cubicBezTo>
                  <a:pt x="43" y="5"/>
                  <a:pt x="43" y="5"/>
                  <a:pt x="43" y="5"/>
                </a:cubicBezTo>
                <a:cubicBezTo>
                  <a:pt x="44" y="5"/>
                  <a:pt x="44" y="5"/>
                  <a:pt x="44" y="5"/>
                </a:cubicBezTo>
                <a:cubicBezTo>
                  <a:pt x="44" y="6"/>
                  <a:pt x="44" y="6"/>
                  <a:pt x="43" y="6"/>
                </a:cubicBezTo>
                <a:cubicBezTo>
                  <a:pt x="43" y="7"/>
                  <a:pt x="43" y="7"/>
                  <a:pt x="43" y="7"/>
                </a:cubicBezTo>
                <a:cubicBezTo>
                  <a:pt x="43" y="7"/>
                  <a:pt x="43" y="8"/>
                  <a:pt x="43" y="8"/>
                </a:cubicBezTo>
                <a:cubicBezTo>
                  <a:pt x="43" y="11"/>
                  <a:pt x="44" y="12"/>
                  <a:pt x="45" y="13"/>
                </a:cubicBezTo>
                <a:cubicBezTo>
                  <a:pt x="46" y="13"/>
                  <a:pt x="46" y="13"/>
                  <a:pt x="46" y="13"/>
                </a:cubicBezTo>
                <a:cubicBezTo>
                  <a:pt x="46" y="13"/>
                  <a:pt x="46" y="13"/>
                  <a:pt x="46" y="13"/>
                </a:cubicBezTo>
                <a:cubicBezTo>
                  <a:pt x="47" y="12"/>
                  <a:pt x="48" y="11"/>
                  <a:pt x="48" y="11"/>
                </a:cubicBezTo>
                <a:cubicBezTo>
                  <a:pt x="49" y="10"/>
                  <a:pt x="49" y="10"/>
                  <a:pt x="49" y="10"/>
                </a:cubicBezTo>
                <a:cubicBezTo>
                  <a:pt x="50" y="10"/>
                  <a:pt x="50" y="9"/>
                  <a:pt x="51" y="9"/>
                </a:cubicBezTo>
                <a:cubicBezTo>
                  <a:pt x="52" y="9"/>
                  <a:pt x="52" y="9"/>
                  <a:pt x="53" y="9"/>
                </a:cubicBezTo>
                <a:cubicBezTo>
                  <a:pt x="53" y="9"/>
                  <a:pt x="53" y="9"/>
                  <a:pt x="53" y="9"/>
                </a:cubicBezTo>
                <a:cubicBezTo>
                  <a:pt x="53" y="9"/>
                  <a:pt x="53" y="9"/>
                  <a:pt x="53" y="9"/>
                </a:cubicBezTo>
                <a:cubicBezTo>
                  <a:pt x="53" y="10"/>
                  <a:pt x="53" y="10"/>
                  <a:pt x="53" y="10"/>
                </a:cubicBezTo>
                <a:cubicBezTo>
                  <a:pt x="54" y="10"/>
                  <a:pt x="54" y="11"/>
                  <a:pt x="55" y="11"/>
                </a:cubicBezTo>
                <a:cubicBezTo>
                  <a:pt x="55" y="11"/>
                  <a:pt x="55" y="11"/>
                  <a:pt x="55" y="11"/>
                </a:cubicBezTo>
                <a:cubicBezTo>
                  <a:pt x="55" y="11"/>
                  <a:pt x="55" y="11"/>
                  <a:pt x="55" y="11"/>
                </a:cubicBezTo>
                <a:cubicBezTo>
                  <a:pt x="55" y="11"/>
                  <a:pt x="55" y="11"/>
                  <a:pt x="55" y="11"/>
                </a:cubicBezTo>
                <a:cubicBezTo>
                  <a:pt x="56" y="11"/>
                  <a:pt x="56" y="11"/>
                  <a:pt x="56" y="11"/>
                </a:cubicBezTo>
                <a:cubicBezTo>
                  <a:pt x="57" y="11"/>
                  <a:pt x="57" y="11"/>
                  <a:pt x="58" y="12"/>
                </a:cubicBezTo>
                <a:cubicBezTo>
                  <a:pt x="58" y="12"/>
                  <a:pt x="58" y="12"/>
                  <a:pt x="58" y="12"/>
                </a:cubicBezTo>
                <a:cubicBezTo>
                  <a:pt x="59" y="12"/>
                  <a:pt x="59" y="12"/>
                  <a:pt x="59" y="12"/>
                </a:cubicBezTo>
                <a:cubicBezTo>
                  <a:pt x="59" y="13"/>
                  <a:pt x="59" y="13"/>
                  <a:pt x="59" y="13"/>
                </a:cubicBezTo>
                <a:cubicBezTo>
                  <a:pt x="58" y="13"/>
                  <a:pt x="58" y="13"/>
                  <a:pt x="58" y="13"/>
                </a:cubicBezTo>
                <a:cubicBezTo>
                  <a:pt x="58" y="13"/>
                  <a:pt x="58" y="13"/>
                  <a:pt x="58" y="13"/>
                </a:cubicBezTo>
                <a:cubicBezTo>
                  <a:pt x="57" y="14"/>
                  <a:pt x="57" y="14"/>
                  <a:pt x="57" y="14"/>
                </a:cubicBezTo>
                <a:cubicBezTo>
                  <a:pt x="57" y="14"/>
                  <a:pt x="57" y="14"/>
                  <a:pt x="57" y="14"/>
                </a:cubicBezTo>
                <a:cubicBezTo>
                  <a:pt x="57" y="15"/>
                  <a:pt x="57" y="15"/>
                  <a:pt x="57" y="15"/>
                </a:cubicBezTo>
                <a:cubicBezTo>
                  <a:pt x="57" y="15"/>
                  <a:pt x="57" y="15"/>
                  <a:pt x="57" y="15"/>
                </a:cubicBezTo>
                <a:cubicBezTo>
                  <a:pt x="57" y="16"/>
                  <a:pt x="57" y="16"/>
                  <a:pt x="57" y="16"/>
                </a:cubicBezTo>
                <a:cubicBezTo>
                  <a:pt x="57" y="16"/>
                  <a:pt x="57" y="16"/>
                  <a:pt x="57" y="16"/>
                </a:cubicBezTo>
                <a:cubicBezTo>
                  <a:pt x="58" y="17"/>
                  <a:pt x="58" y="17"/>
                  <a:pt x="58" y="17"/>
                </a:cubicBezTo>
                <a:cubicBezTo>
                  <a:pt x="59" y="17"/>
                  <a:pt x="59" y="17"/>
                  <a:pt x="59" y="17"/>
                </a:cubicBezTo>
                <a:cubicBezTo>
                  <a:pt x="59" y="17"/>
                  <a:pt x="59" y="17"/>
                  <a:pt x="59" y="17"/>
                </a:cubicBezTo>
                <a:cubicBezTo>
                  <a:pt x="59" y="17"/>
                  <a:pt x="59" y="17"/>
                  <a:pt x="59" y="17"/>
                </a:cubicBezTo>
                <a:cubicBezTo>
                  <a:pt x="59" y="18"/>
                  <a:pt x="59" y="18"/>
                  <a:pt x="59" y="18"/>
                </a:cubicBezTo>
                <a:cubicBezTo>
                  <a:pt x="59" y="18"/>
                  <a:pt x="60" y="18"/>
                  <a:pt x="60" y="19"/>
                </a:cubicBezTo>
                <a:cubicBezTo>
                  <a:pt x="60" y="19"/>
                  <a:pt x="60" y="19"/>
                  <a:pt x="60" y="19"/>
                </a:cubicBezTo>
                <a:cubicBezTo>
                  <a:pt x="60" y="19"/>
                  <a:pt x="60" y="19"/>
                  <a:pt x="60" y="19"/>
                </a:cubicBezTo>
                <a:cubicBezTo>
                  <a:pt x="59" y="19"/>
                  <a:pt x="59" y="19"/>
                  <a:pt x="59" y="19"/>
                </a:cubicBezTo>
                <a:cubicBezTo>
                  <a:pt x="58" y="19"/>
                  <a:pt x="58" y="19"/>
                  <a:pt x="57" y="19"/>
                </a:cubicBezTo>
                <a:cubicBezTo>
                  <a:pt x="57" y="19"/>
                  <a:pt x="57" y="20"/>
                  <a:pt x="57" y="20"/>
                </a:cubicBezTo>
                <a:cubicBezTo>
                  <a:pt x="57" y="21"/>
                  <a:pt x="57" y="21"/>
                  <a:pt x="57" y="21"/>
                </a:cubicBezTo>
                <a:cubicBezTo>
                  <a:pt x="57" y="22"/>
                  <a:pt x="56" y="23"/>
                  <a:pt x="57" y="24"/>
                </a:cubicBezTo>
                <a:cubicBezTo>
                  <a:pt x="58" y="24"/>
                  <a:pt x="58" y="24"/>
                  <a:pt x="58" y="24"/>
                </a:cubicBezTo>
                <a:cubicBezTo>
                  <a:pt x="57" y="24"/>
                  <a:pt x="57" y="24"/>
                  <a:pt x="57" y="24"/>
                </a:cubicBezTo>
                <a:cubicBezTo>
                  <a:pt x="57" y="25"/>
                  <a:pt x="56" y="25"/>
                  <a:pt x="56" y="27"/>
                </a:cubicBezTo>
                <a:cubicBezTo>
                  <a:pt x="55" y="28"/>
                  <a:pt x="54" y="29"/>
                  <a:pt x="53" y="30"/>
                </a:cubicBezTo>
                <a:cubicBezTo>
                  <a:pt x="52" y="31"/>
                  <a:pt x="52" y="31"/>
                  <a:pt x="52" y="31"/>
                </a:cubicBezTo>
                <a:cubicBezTo>
                  <a:pt x="52" y="32"/>
                  <a:pt x="52" y="32"/>
                  <a:pt x="53" y="33"/>
                </a:cubicBezTo>
                <a:cubicBezTo>
                  <a:pt x="53" y="33"/>
                  <a:pt x="53" y="33"/>
                  <a:pt x="53" y="34"/>
                </a:cubicBezTo>
                <a:cubicBezTo>
                  <a:pt x="53" y="35"/>
                  <a:pt x="52" y="36"/>
                  <a:pt x="53" y="37"/>
                </a:cubicBezTo>
                <a:cubicBezTo>
                  <a:pt x="53" y="37"/>
                  <a:pt x="53" y="37"/>
                  <a:pt x="53" y="37"/>
                </a:cubicBezTo>
                <a:cubicBezTo>
                  <a:pt x="53" y="38"/>
                  <a:pt x="54" y="38"/>
                  <a:pt x="54" y="39"/>
                </a:cubicBezTo>
                <a:cubicBezTo>
                  <a:pt x="55" y="40"/>
                  <a:pt x="56" y="41"/>
                  <a:pt x="57" y="42"/>
                </a:cubicBezTo>
                <a:cubicBezTo>
                  <a:pt x="58" y="42"/>
                  <a:pt x="58" y="42"/>
                  <a:pt x="58" y="42"/>
                </a:cubicBezTo>
                <a:cubicBezTo>
                  <a:pt x="59" y="42"/>
                  <a:pt x="59" y="41"/>
                  <a:pt x="60" y="41"/>
                </a:cubicBezTo>
                <a:cubicBezTo>
                  <a:pt x="61" y="41"/>
                  <a:pt x="61" y="41"/>
                  <a:pt x="61" y="41"/>
                </a:cubicBezTo>
                <a:cubicBezTo>
                  <a:pt x="61" y="41"/>
                  <a:pt x="61" y="41"/>
                  <a:pt x="61" y="41"/>
                </a:cubicBezTo>
                <a:cubicBezTo>
                  <a:pt x="62" y="41"/>
                  <a:pt x="62" y="41"/>
                  <a:pt x="63" y="41"/>
                </a:cubicBezTo>
                <a:cubicBezTo>
                  <a:pt x="63" y="41"/>
                  <a:pt x="63" y="41"/>
                  <a:pt x="63" y="41"/>
                </a:cubicBezTo>
                <a:cubicBezTo>
                  <a:pt x="63" y="41"/>
                  <a:pt x="63" y="41"/>
                  <a:pt x="63" y="41"/>
                </a:cubicBezTo>
                <a:cubicBezTo>
                  <a:pt x="64" y="41"/>
                  <a:pt x="64" y="41"/>
                  <a:pt x="65" y="41"/>
                </a:cubicBezTo>
                <a:cubicBezTo>
                  <a:pt x="65" y="41"/>
                  <a:pt x="65" y="41"/>
                  <a:pt x="65" y="41"/>
                </a:cubicBezTo>
                <a:cubicBezTo>
                  <a:pt x="65" y="42"/>
                  <a:pt x="65" y="42"/>
                  <a:pt x="65" y="42"/>
                </a:cubicBezTo>
                <a:cubicBezTo>
                  <a:pt x="65" y="42"/>
                  <a:pt x="65" y="42"/>
                  <a:pt x="65" y="42"/>
                </a:cubicBezTo>
                <a:cubicBezTo>
                  <a:pt x="65" y="42"/>
                  <a:pt x="65" y="42"/>
                  <a:pt x="65" y="42"/>
                </a:cubicBezTo>
                <a:cubicBezTo>
                  <a:pt x="65" y="42"/>
                  <a:pt x="65" y="42"/>
                  <a:pt x="65" y="42"/>
                </a:cubicBezTo>
                <a:cubicBezTo>
                  <a:pt x="65" y="42"/>
                  <a:pt x="65" y="43"/>
                  <a:pt x="65" y="44"/>
                </a:cubicBezTo>
                <a:cubicBezTo>
                  <a:pt x="65" y="44"/>
                  <a:pt x="65" y="44"/>
                  <a:pt x="65" y="44"/>
                </a:cubicBezTo>
                <a:cubicBezTo>
                  <a:pt x="66" y="45"/>
                  <a:pt x="66" y="45"/>
                  <a:pt x="66" y="46"/>
                </a:cubicBezTo>
                <a:cubicBezTo>
                  <a:pt x="66" y="47"/>
                  <a:pt x="66" y="47"/>
                  <a:pt x="66" y="47"/>
                </a:cubicBezTo>
                <a:cubicBezTo>
                  <a:pt x="66" y="47"/>
                  <a:pt x="67" y="48"/>
                  <a:pt x="67" y="48"/>
                </a:cubicBezTo>
                <a:cubicBezTo>
                  <a:pt x="67" y="48"/>
                  <a:pt x="67" y="49"/>
                  <a:pt x="67" y="49"/>
                </a:cubicBezTo>
                <a:cubicBezTo>
                  <a:pt x="67" y="49"/>
                  <a:pt x="67" y="49"/>
                  <a:pt x="67" y="49"/>
                </a:cubicBezTo>
                <a:cubicBezTo>
                  <a:pt x="67" y="50"/>
                  <a:pt x="67" y="50"/>
                  <a:pt x="66" y="51"/>
                </a:cubicBezTo>
                <a:cubicBezTo>
                  <a:pt x="66" y="51"/>
                  <a:pt x="66" y="51"/>
                  <a:pt x="66" y="52"/>
                </a:cubicBezTo>
                <a:cubicBezTo>
                  <a:pt x="66" y="52"/>
                  <a:pt x="66" y="52"/>
                  <a:pt x="66" y="52"/>
                </a:cubicBezTo>
                <a:cubicBezTo>
                  <a:pt x="66" y="53"/>
                  <a:pt x="66" y="53"/>
                  <a:pt x="66" y="53"/>
                </a:cubicBezTo>
                <a:cubicBezTo>
                  <a:pt x="66" y="54"/>
                  <a:pt x="66" y="54"/>
                  <a:pt x="66" y="54"/>
                </a:cubicBezTo>
                <a:cubicBezTo>
                  <a:pt x="65" y="56"/>
                  <a:pt x="64" y="57"/>
                  <a:pt x="63" y="59"/>
                </a:cubicBezTo>
                <a:cubicBezTo>
                  <a:pt x="60" y="56"/>
                  <a:pt x="57" y="55"/>
                  <a:pt x="54" y="55"/>
                </a:cubicBezTo>
                <a:cubicBezTo>
                  <a:pt x="43" y="55"/>
                  <a:pt x="43" y="55"/>
                  <a:pt x="43" y="55"/>
                </a:cubicBezTo>
                <a:cubicBezTo>
                  <a:pt x="43" y="55"/>
                  <a:pt x="43" y="54"/>
                  <a:pt x="44" y="54"/>
                </a:cubicBezTo>
                <a:cubicBezTo>
                  <a:pt x="44" y="53"/>
                  <a:pt x="44" y="53"/>
                  <a:pt x="44" y="53"/>
                </a:cubicBezTo>
                <a:cubicBezTo>
                  <a:pt x="44" y="52"/>
                  <a:pt x="44" y="52"/>
                  <a:pt x="44" y="52"/>
                </a:cubicBezTo>
                <a:cubicBezTo>
                  <a:pt x="44" y="52"/>
                  <a:pt x="44" y="51"/>
                  <a:pt x="44" y="51"/>
                </a:cubicBezTo>
                <a:cubicBezTo>
                  <a:pt x="44" y="50"/>
                  <a:pt x="45" y="50"/>
                  <a:pt x="45" y="49"/>
                </a:cubicBezTo>
                <a:cubicBezTo>
                  <a:pt x="46" y="49"/>
                  <a:pt x="47" y="47"/>
                  <a:pt x="46" y="46"/>
                </a:cubicBezTo>
                <a:cubicBezTo>
                  <a:pt x="46" y="45"/>
                  <a:pt x="46" y="45"/>
                  <a:pt x="46" y="45"/>
                </a:cubicBezTo>
                <a:cubicBezTo>
                  <a:pt x="45" y="44"/>
                  <a:pt x="43" y="44"/>
                  <a:pt x="42" y="43"/>
                </a:cubicBezTo>
                <a:cubicBezTo>
                  <a:pt x="41" y="43"/>
                  <a:pt x="40" y="43"/>
                  <a:pt x="39" y="42"/>
                </a:cubicBezTo>
                <a:cubicBezTo>
                  <a:pt x="38" y="41"/>
                  <a:pt x="38" y="39"/>
                  <a:pt x="35" y="39"/>
                </a:cubicBezTo>
                <a:cubicBezTo>
                  <a:pt x="35" y="38"/>
                  <a:pt x="34" y="38"/>
                  <a:pt x="34" y="38"/>
                </a:cubicBezTo>
                <a:cubicBezTo>
                  <a:pt x="34" y="37"/>
                  <a:pt x="34" y="37"/>
                  <a:pt x="34" y="37"/>
                </a:cubicBezTo>
                <a:cubicBezTo>
                  <a:pt x="34" y="37"/>
                  <a:pt x="33" y="36"/>
                  <a:pt x="33" y="36"/>
                </a:cubicBezTo>
                <a:cubicBezTo>
                  <a:pt x="32" y="36"/>
                  <a:pt x="32" y="36"/>
                  <a:pt x="32" y="36"/>
                </a:cubicBezTo>
                <a:cubicBezTo>
                  <a:pt x="32" y="36"/>
                  <a:pt x="32" y="36"/>
                  <a:pt x="32" y="36"/>
                </a:cubicBezTo>
                <a:cubicBezTo>
                  <a:pt x="31" y="36"/>
                  <a:pt x="31" y="36"/>
                  <a:pt x="30" y="36"/>
                </a:cubicBezTo>
                <a:cubicBezTo>
                  <a:pt x="30" y="36"/>
                  <a:pt x="30" y="36"/>
                  <a:pt x="30" y="36"/>
                </a:cubicBezTo>
                <a:cubicBezTo>
                  <a:pt x="29" y="35"/>
                  <a:pt x="29" y="35"/>
                  <a:pt x="28" y="35"/>
                </a:cubicBezTo>
                <a:cubicBezTo>
                  <a:pt x="28" y="35"/>
                  <a:pt x="28" y="35"/>
                  <a:pt x="28" y="35"/>
                </a:cubicBezTo>
                <a:cubicBezTo>
                  <a:pt x="27" y="36"/>
                  <a:pt x="26" y="36"/>
                  <a:pt x="25" y="37"/>
                </a:cubicBezTo>
                <a:cubicBezTo>
                  <a:pt x="25" y="37"/>
                  <a:pt x="24" y="37"/>
                  <a:pt x="23" y="37"/>
                </a:cubicBezTo>
                <a:cubicBezTo>
                  <a:pt x="23" y="37"/>
                  <a:pt x="23" y="36"/>
                  <a:pt x="24" y="36"/>
                </a:cubicBezTo>
                <a:cubicBezTo>
                  <a:pt x="24" y="35"/>
                  <a:pt x="24" y="35"/>
                  <a:pt x="24" y="35"/>
                </a:cubicBezTo>
                <a:cubicBezTo>
                  <a:pt x="24" y="34"/>
                  <a:pt x="24" y="34"/>
                  <a:pt x="24" y="34"/>
                </a:cubicBezTo>
                <a:cubicBezTo>
                  <a:pt x="23" y="34"/>
                  <a:pt x="22" y="34"/>
                  <a:pt x="22" y="34"/>
                </a:cubicBezTo>
                <a:cubicBezTo>
                  <a:pt x="22" y="34"/>
                  <a:pt x="22" y="34"/>
                  <a:pt x="22" y="34"/>
                </a:cubicBezTo>
                <a:cubicBezTo>
                  <a:pt x="22" y="33"/>
                  <a:pt x="22" y="33"/>
                  <a:pt x="22" y="33"/>
                </a:cubicBezTo>
                <a:cubicBezTo>
                  <a:pt x="22" y="33"/>
                  <a:pt x="22" y="32"/>
                  <a:pt x="23" y="32"/>
                </a:cubicBezTo>
                <a:cubicBezTo>
                  <a:pt x="22" y="31"/>
                  <a:pt x="22" y="31"/>
                  <a:pt x="22" y="31"/>
                </a:cubicBezTo>
                <a:cubicBezTo>
                  <a:pt x="22" y="30"/>
                  <a:pt x="22" y="30"/>
                  <a:pt x="22" y="30"/>
                </a:cubicBezTo>
                <a:cubicBezTo>
                  <a:pt x="20" y="30"/>
                  <a:pt x="20" y="30"/>
                  <a:pt x="20" y="30"/>
                </a:cubicBezTo>
                <a:cubicBezTo>
                  <a:pt x="20" y="30"/>
                  <a:pt x="19" y="31"/>
                  <a:pt x="19" y="31"/>
                </a:cubicBezTo>
                <a:cubicBezTo>
                  <a:pt x="19" y="32"/>
                  <a:pt x="19" y="32"/>
                  <a:pt x="19" y="32"/>
                </a:cubicBezTo>
                <a:cubicBezTo>
                  <a:pt x="19" y="32"/>
                  <a:pt x="19" y="32"/>
                  <a:pt x="19" y="32"/>
                </a:cubicBezTo>
                <a:cubicBezTo>
                  <a:pt x="18" y="32"/>
                  <a:pt x="18" y="32"/>
                  <a:pt x="18" y="32"/>
                </a:cubicBezTo>
                <a:cubicBezTo>
                  <a:pt x="18" y="32"/>
                  <a:pt x="18" y="31"/>
                  <a:pt x="18" y="30"/>
                </a:cubicBezTo>
                <a:cubicBezTo>
                  <a:pt x="18" y="29"/>
                  <a:pt x="19" y="28"/>
                  <a:pt x="19" y="28"/>
                </a:cubicBezTo>
                <a:cubicBezTo>
                  <a:pt x="20" y="28"/>
                  <a:pt x="20" y="28"/>
                  <a:pt x="20" y="28"/>
                </a:cubicBezTo>
                <a:cubicBezTo>
                  <a:pt x="20" y="29"/>
                  <a:pt x="21" y="29"/>
                  <a:pt x="22" y="28"/>
                </a:cubicBezTo>
                <a:cubicBezTo>
                  <a:pt x="22" y="28"/>
                  <a:pt x="22" y="28"/>
                  <a:pt x="22" y="28"/>
                </a:cubicBezTo>
                <a:cubicBezTo>
                  <a:pt x="23" y="28"/>
                  <a:pt x="23" y="28"/>
                  <a:pt x="23" y="28"/>
                </a:cubicBezTo>
                <a:cubicBezTo>
                  <a:pt x="23" y="30"/>
                  <a:pt x="24" y="30"/>
                  <a:pt x="24" y="31"/>
                </a:cubicBezTo>
                <a:cubicBezTo>
                  <a:pt x="25" y="31"/>
                  <a:pt x="26" y="31"/>
                  <a:pt x="26" y="30"/>
                </a:cubicBezTo>
                <a:cubicBezTo>
                  <a:pt x="26" y="29"/>
                  <a:pt x="26" y="28"/>
                  <a:pt x="26" y="27"/>
                </a:cubicBezTo>
                <a:cubicBezTo>
                  <a:pt x="26" y="27"/>
                  <a:pt x="27" y="26"/>
                  <a:pt x="27" y="26"/>
                </a:cubicBezTo>
                <a:cubicBezTo>
                  <a:pt x="28" y="26"/>
                  <a:pt x="29" y="25"/>
                  <a:pt x="29" y="24"/>
                </a:cubicBezTo>
                <a:cubicBezTo>
                  <a:pt x="30" y="23"/>
                  <a:pt x="30" y="23"/>
                  <a:pt x="30" y="23"/>
                </a:cubicBezTo>
                <a:cubicBezTo>
                  <a:pt x="31" y="22"/>
                  <a:pt x="31" y="22"/>
                  <a:pt x="32" y="22"/>
                </a:cubicBezTo>
                <a:cubicBezTo>
                  <a:pt x="32" y="21"/>
                  <a:pt x="32" y="21"/>
                  <a:pt x="32" y="21"/>
                </a:cubicBezTo>
                <a:cubicBezTo>
                  <a:pt x="32" y="20"/>
                  <a:pt x="33" y="20"/>
                  <a:pt x="33" y="19"/>
                </a:cubicBezTo>
                <a:cubicBezTo>
                  <a:pt x="34" y="19"/>
                  <a:pt x="35" y="19"/>
                  <a:pt x="35" y="19"/>
                </a:cubicBezTo>
                <a:cubicBezTo>
                  <a:pt x="36" y="18"/>
                  <a:pt x="36" y="18"/>
                  <a:pt x="36" y="18"/>
                </a:cubicBezTo>
                <a:cubicBezTo>
                  <a:pt x="36" y="18"/>
                  <a:pt x="36" y="18"/>
                  <a:pt x="36" y="18"/>
                </a:cubicBezTo>
                <a:cubicBezTo>
                  <a:pt x="37" y="18"/>
                  <a:pt x="37" y="18"/>
                  <a:pt x="38" y="17"/>
                </a:cubicBezTo>
                <a:cubicBezTo>
                  <a:pt x="38" y="17"/>
                  <a:pt x="38" y="17"/>
                  <a:pt x="38" y="17"/>
                </a:cubicBezTo>
                <a:lnTo>
                  <a:pt x="39" y="17"/>
                </a:lnTo>
                <a:close/>
                <a:moveTo>
                  <a:pt x="30" y="55"/>
                </a:moveTo>
                <a:cubicBezTo>
                  <a:pt x="30" y="53"/>
                  <a:pt x="29" y="51"/>
                  <a:pt x="27" y="50"/>
                </a:cubicBezTo>
                <a:cubicBezTo>
                  <a:pt x="26" y="48"/>
                  <a:pt x="25" y="47"/>
                  <a:pt x="24" y="46"/>
                </a:cubicBezTo>
                <a:cubicBezTo>
                  <a:pt x="25" y="45"/>
                  <a:pt x="25" y="45"/>
                  <a:pt x="25" y="45"/>
                </a:cubicBezTo>
                <a:cubicBezTo>
                  <a:pt x="25" y="44"/>
                  <a:pt x="25" y="44"/>
                  <a:pt x="25" y="44"/>
                </a:cubicBezTo>
                <a:cubicBezTo>
                  <a:pt x="24" y="44"/>
                  <a:pt x="24" y="44"/>
                  <a:pt x="25" y="43"/>
                </a:cubicBezTo>
                <a:cubicBezTo>
                  <a:pt x="26" y="42"/>
                  <a:pt x="26" y="41"/>
                  <a:pt x="26" y="39"/>
                </a:cubicBezTo>
                <a:cubicBezTo>
                  <a:pt x="26" y="39"/>
                  <a:pt x="26" y="39"/>
                  <a:pt x="26" y="39"/>
                </a:cubicBezTo>
                <a:cubicBezTo>
                  <a:pt x="26" y="39"/>
                  <a:pt x="27" y="38"/>
                  <a:pt x="27" y="38"/>
                </a:cubicBezTo>
                <a:cubicBezTo>
                  <a:pt x="28" y="38"/>
                  <a:pt x="28" y="38"/>
                  <a:pt x="29" y="38"/>
                </a:cubicBezTo>
                <a:cubicBezTo>
                  <a:pt x="29" y="38"/>
                  <a:pt x="29" y="38"/>
                  <a:pt x="29" y="38"/>
                </a:cubicBezTo>
                <a:cubicBezTo>
                  <a:pt x="30" y="38"/>
                  <a:pt x="30" y="38"/>
                  <a:pt x="30" y="38"/>
                </a:cubicBezTo>
                <a:cubicBezTo>
                  <a:pt x="30" y="38"/>
                  <a:pt x="31" y="38"/>
                  <a:pt x="31" y="38"/>
                </a:cubicBezTo>
                <a:cubicBezTo>
                  <a:pt x="32" y="38"/>
                  <a:pt x="32" y="38"/>
                  <a:pt x="32" y="38"/>
                </a:cubicBezTo>
                <a:cubicBezTo>
                  <a:pt x="33" y="39"/>
                  <a:pt x="33" y="39"/>
                  <a:pt x="33" y="39"/>
                </a:cubicBezTo>
                <a:cubicBezTo>
                  <a:pt x="33" y="40"/>
                  <a:pt x="33" y="40"/>
                  <a:pt x="34" y="40"/>
                </a:cubicBezTo>
                <a:cubicBezTo>
                  <a:pt x="34" y="41"/>
                  <a:pt x="34" y="41"/>
                  <a:pt x="35" y="41"/>
                </a:cubicBezTo>
                <a:cubicBezTo>
                  <a:pt x="36" y="41"/>
                  <a:pt x="36" y="41"/>
                  <a:pt x="37" y="43"/>
                </a:cubicBezTo>
                <a:cubicBezTo>
                  <a:pt x="37" y="44"/>
                  <a:pt x="37" y="44"/>
                  <a:pt x="37" y="44"/>
                </a:cubicBezTo>
                <a:cubicBezTo>
                  <a:pt x="38" y="44"/>
                  <a:pt x="40" y="45"/>
                  <a:pt x="41" y="45"/>
                </a:cubicBezTo>
                <a:cubicBezTo>
                  <a:pt x="42" y="46"/>
                  <a:pt x="43" y="46"/>
                  <a:pt x="44" y="47"/>
                </a:cubicBezTo>
                <a:cubicBezTo>
                  <a:pt x="44" y="47"/>
                  <a:pt x="44" y="47"/>
                  <a:pt x="43" y="48"/>
                </a:cubicBezTo>
                <a:cubicBezTo>
                  <a:pt x="43" y="49"/>
                  <a:pt x="42" y="49"/>
                  <a:pt x="42" y="50"/>
                </a:cubicBezTo>
                <a:cubicBezTo>
                  <a:pt x="42" y="51"/>
                  <a:pt x="42" y="52"/>
                  <a:pt x="42" y="52"/>
                </a:cubicBezTo>
                <a:cubicBezTo>
                  <a:pt x="42" y="53"/>
                  <a:pt x="42" y="53"/>
                  <a:pt x="42" y="53"/>
                </a:cubicBezTo>
                <a:cubicBezTo>
                  <a:pt x="41" y="54"/>
                  <a:pt x="41" y="54"/>
                  <a:pt x="41" y="54"/>
                </a:cubicBezTo>
                <a:cubicBezTo>
                  <a:pt x="40" y="54"/>
                  <a:pt x="40" y="54"/>
                  <a:pt x="40" y="54"/>
                </a:cubicBezTo>
                <a:cubicBezTo>
                  <a:pt x="40" y="55"/>
                  <a:pt x="40" y="55"/>
                  <a:pt x="40" y="55"/>
                </a:cubicBezTo>
                <a:lnTo>
                  <a:pt x="30" y="55"/>
                </a:lnTo>
                <a:close/>
                <a:moveTo>
                  <a:pt x="19" y="34"/>
                </a:moveTo>
                <a:cubicBezTo>
                  <a:pt x="19" y="34"/>
                  <a:pt x="19" y="34"/>
                  <a:pt x="19" y="34"/>
                </a:cubicBezTo>
                <a:cubicBezTo>
                  <a:pt x="19" y="35"/>
                  <a:pt x="19" y="35"/>
                  <a:pt x="19" y="35"/>
                </a:cubicBezTo>
                <a:cubicBezTo>
                  <a:pt x="19" y="34"/>
                  <a:pt x="19" y="34"/>
                  <a:pt x="19" y="34"/>
                </a:cubicBezTo>
                <a:cubicBezTo>
                  <a:pt x="19" y="34"/>
                  <a:pt x="19" y="34"/>
                  <a:pt x="19" y="34"/>
                </a:cubicBezTo>
                <a:cubicBezTo>
                  <a:pt x="19" y="34"/>
                  <a:pt x="19" y="34"/>
                  <a:pt x="19" y="34"/>
                </a:cubicBezTo>
                <a:close/>
                <a:moveTo>
                  <a:pt x="31" y="7"/>
                </a:moveTo>
                <a:cubicBezTo>
                  <a:pt x="32" y="7"/>
                  <a:pt x="32" y="6"/>
                  <a:pt x="32" y="6"/>
                </a:cubicBezTo>
                <a:cubicBezTo>
                  <a:pt x="33" y="6"/>
                  <a:pt x="33" y="6"/>
                  <a:pt x="33" y="6"/>
                </a:cubicBezTo>
                <a:cubicBezTo>
                  <a:pt x="33" y="6"/>
                  <a:pt x="33" y="6"/>
                  <a:pt x="33" y="6"/>
                </a:cubicBezTo>
                <a:cubicBezTo>
                  <a:pt x="33" y="6"/>
                  <a:pt x="33" y="6"/>
                  <a:pt x="33" y="6"/>
                </a:cubicBezTo>
                <a:cubicBezTo>
                  <a:pt x="34" y="6"/>
                  <a:pt x="34" y="6"/>
                  <a:pt x="34" y="6"/>
                </a:cubicBezTo>
                <a:cubicBezTo>
                  <a:pt x="34" y="6"/>
                  <a:pt x="34" y="6"/>
                  <a:pt x="34" y="6"/>
                </a:cubicBezTo>
                <a:cubicBezTo>
                  <a:pt x="34" y="7"/>
                  <a:pt x="33" y="8"/>
                  <a:pt x="33" y="8"/>
                </a:cubicBezTo>
                <a:cubicBezTo>
                  <a:pt x="32" y="8"/>
                  <a:pt x="32" y="8"/>
                  <a:pt x="32" y="8"/>
                </a:cubicBezTo>
                <a:cubicBezTo>
                  <a:pt x="31" y="8"/>
                  <a:pt x="31" y="8"/>
                  <a:pt x="31" y="8"/>
                </a:cubicBezTo>
                <a:lnTo>
                  <a:pt x="31" y="7"/>
                </a:lnTo>
                <a:close/>
                <a:moveTo>
                  <a:pt x="31" y="10"/>
                </a:moveTo>
                <a:cubicBezTo>
                  <a:pt x="32" y="10"/>
                  <a:pt x="32" y="10"/>
                  <a:pt x="32" y="10"/>
                </a:cubicBezTo>
                <a:cubicBezTo>
                  <a:pt x="32" y="10"/>
                  <a:pt x="32" y="10"/>
                  <a:pt x="32" y="10"/>
                </a:cubicBezTo>
                <a:cubicBezTo>
                  <a:pt x="32" y="10"/>
                  <a:pt x="32" y="10"/>
                  <a:pt x="32" y="10"/>
                </a:cubicBezTo>
                <a:cubicBezTo>
                  <a:pt x="32" y="10"/>
                  <a:pt x="32" y="10"/>
                  <a:pt x="32" y="10"/>
                </a:cubicBezTo>
                <a:cubicBezTo>
                  <a:pt x="33" y="10"/>
                  <a:pt x="33" y="10"/>
                  <a:pt x="33" y="10"/>
                </a:cubicBezTo>
                <a:cubicBezTo>
                  <a:pt x="33" y="10"/>
                  <a:pt x="33" y="10"/>
                  <a:pt x="33" y="10"/>
                </a:cubicBezTo>
                <a:cubicBezTo>
                  <a:pt x="32" y="11"/>
                  <a:pt x="32" y="11"/>
                  <a:pt x="32" y="11"/>
                </a:cubicBezTo>
                <a:cubicBezTo>
                  <a:pt x="32" y="11"/>
                  <a:pt x="31" y="12"/>
                  <a:pt x="32" y="12"/>
                </a:cubicBezTo>
                <a:cubicBezTo>
                  <a:pt x="32" y="13"/>
                  <a:pt x="32" y="13"/>
                  <a:pt x="32" y="13"/>
                </a:cubicBezTo>
                <a:cubicBezTo>
                  <a:pt x="31" y="13"/>
                  <a:pt x="31" y="13"/>
                  <a:pt x="31" y="13"/>
                </a:cubicBezTo>
                <a:cubicBezTo>
                  <a:pt x="31" y="14"/>
                  <a:pt x="31" y="14"/>
                  <a:pt x="31" y="14"/>
                </a:cubicBezTo>
                <a:cubicBezTo>
                  <a:pt x="30" y="14"/>
                  <a:pt x="30" y="14"/>
                  <a:pt x="30" y="14"/>
                </a:cubicBezTo>
                <a:cubicBezTo>
                  <a:pt x="30" y="14"/>
                  <a:pt x="30" y="14"/>
                  <a:pt x="30" y="14"/>
                </a:cubicBezTo>
                <a:cubicBezTo>
                  <a:pt x="30" y="14"/>
                  <a:pt x="30" y="14"/>
                  <a:pt x="30" y="14"/>
                </a:cubicBezTo>
                <a:cubicBezTo>
                  <a:pt x="30" y="14"/>
                  <a:pt x="30" y="14"/>
                  <a:pt x="30" y="14"/>
                </a:cubicBezTo>
                <a:cubicBezTo>
                  <a:pt x="30" y="14"/>
                  <a:pt x="30" y="14"/>
                  <a:pt x="30" y="14"/>
                </a:cubicBezTo>
                <a:cubicBezTo>
                  <a:pt x="30" y="14"/>
                  <a:pt x="30" y="14"/>
                  <a:pt x="30" y="14"/>
                </a:cubicBezTo>
                <a:cubicBezTo>
                  <a:pt x="30" y="13"/>
                  <a:pt x="30" y="13"/>
                  <a:pt x="30" y="13"/>
                </a:cubicBezTo>
                <a:cubicBezTo>
                  <a:pt x="29" y="13"/>
                  <a:pt x="29" y="13"/>
                  <a:pt x="29" y="13"/>
                </a:cubicBezTo>
                <a:cubicBezTo>
                  <a:pt x="29" y="12"/>
                  <a:pt x="28" y="12"/>
                  <a:pt x="28" y="12"/>
                </a:cubicBezTo>
                <a:cubicBezTo>
                  <a:pt x="29" y="11"/>
                  <a:pt x="29" y="11"/>
                  <a:pt x="30" y="11"/>
                </a:cubicBezTo>
                <a:cubicBezTo>
                  <a:pt x="31" y="11"/>
                  <a:pt x="31" y="10"/>
                  <a:pt x="31" y="10"/>
                </a:cubicBezTo>
                <a:close/>
                <a:moveTo>
                  <a:pt x="30" y="6"/>
                </a:moveTo>
                <a:cubicBezTo>
                  <a:pt x="30" y="6"/>
                  <a:pt x="30" y="6"/>
                  <a:pt x="30" y="6"/>
                </a:cubicBezTo>
                <a:cubicBezTo>
                  <a:pt x="29" y="6"/>
                  <a:pt x="29" y="6"/>
                  <a:pt x="29" y="6"/>
                </a:cubicBezTo>
                <a:cubicBezTo>
                  <a:pt x="29" y="6"/>
                  <a:pt x="28" y="6"/>
                  <a:pt x="28" y="6"/>
                </a:cubicBezTo>
                <a:cubicBezTo>
                  <a:pt x="27" y="7"/>
                  <a:pt x="27" y="7"/>
                  <a:pt x="27" y="7"/>
                </a:cubicBezTo>
                <a:cubicBezTo>
                  <a:pt x="27" y="6"/>
                  <a:pt x="27" y="6"/>
                  <a:pt x="27" y="6"/>
                </a:cubicBezTo>
                <a:cubicBezTo>
                  <a:pt x="27" y="6"/>
                  <a:pt x="27" y="6"/>
                  <a:pt x="27" y="6"/>
                </a:cubicBezTo>
                <a:cubicBezTo>
                  <a:pt x="28" y="6"/>
                  <a:pt x="29" y="6"/>
                  <a:pt x="30" y="6"/>
                </a:cubicBezTo>
                <a:close/>
                <a:moveTo>
                  <a:pt x="10" y="21"/>
                </a:moveTo>
                <a:cubicBezTo>
                  <a:pt x="10" y="20"/>
                  <a:pt x="10" y="20"/>
                  <a:pt x="10" y="20"/>
                </a:cubicBezTo>
                <a:cubicBezTo>
                  <a:pt x="11" y="20"/>
                  <a:pt x="11" y="19"/>
                  <a:pt x="11" y="17"/>
                </a:cubicBezTo>
                <a:cubicBezTo>
                  <a:pt x="12" y="16"/>
                  <a:pt x="14" y="14"/>
                  <a:pt x="15" y="13"/>
                </a:cubicBezTo>
                <a:cubicBezTo>
                  <a:pt x="15" y="13"/>
                  <a:pt x="15" y="13"/>
                  <a:pt x="15" y="13"/>
                </a:cubicBezTo>
                <a:cubicBezTo>
                  <a:pt x="16" y="13"/>
                  <a:pt x="17" y="12"/>
                  <a:pt x="17" y="11"/>
                </a:cubicBezTo>
                <a:cubicBezTo>
                  <a:pt x="18" y="11"/>
                  <a:pt x="18" y="11"/>
                  <a:pt x="18" y="11"/>
                </a:cubicBezTo>
                <a:cubicBezTo>
                  <a:pt x="18" y="11"/>
                  <a:pt x="19" y="10"/>
                  <a:pt x="20" y="10"/>
                </a:cubicBezTo>
                <a:cubicBezTo>
                  <a:pt x="20" y="10"/>
                  <a:pt x="20" y="10"/>
                  <a:pt x="20" y="10"/>
                </a:cubicBezTo>
                <a:cubicBezTo>
                  <a:pt x="20" y="10"/>
                  <a:pt x="20" y="10"/>
                  <a:pt x="20" y="10"/>
                </a:cubicBezTo>
                <a:cubicBezTo>
                  <a:pt x="21" y="10"/>
                  <a:pt x="21" y="10"/>
                  <a:pt x="22" y="9"/>
                </a:cubicBezTo>
                <a:cubicBezTo>
                  <a:pt x="22" y="8"/>
                  <a:pt x="22" y="8"/>
                  <a:pt x="22" y="8"/>
                </a:cubicBezTo>
                <a:cubicBezTo>
                  <a:pt x="22" y="8"/>
                  <a:pt x="22" y="8"/>
                  <a:pt x="22" y="8"/>
                </a:cubicBezTo>
                <a:cubicBezTo>
                  <a:pt x="23" y="8"/>
                  <a:pt x="23" y="8"/>
                  <a:pt x="23" y="8"/>
                </a:cubicBezTo>
                <a:cubicBezTo>
                  <a:pt x="23" y="8"/>
                  <a:pt x="23" y="8"/>
                  <a:pt x="23" y="8"/>
                </a:cubicBezTo>
                <a:cubicBezTo>
                  <a:pt x="24" y="8"/>
                  <a:pt x="24" y="8"/>
                  <a:pt x="24" y="8"/>
                </a:cubicBezTo>
                <a:cubicBezTo>
                  <a:pt x="24" y="7"/>
                  <a:pt x="24" y="7"/>
                  <a:pt x="24" y="7"/>
                </a:cubicBezTo>
                <a:cubicBezTo>
                  <a:pt x="24" y="7"/>
                  <a:pt x="24" y="7"/>
                  <a:pt x="24" y="7"/>
                </a:cubicBezTo>
                <a:cubicBezTo>
                  <a:pt x="25" y="7"/>
                  <a:pt x="25" y="7"/>
                  <a:pt x="25" y="7"/>
                </a:cubicBezTo>
                <a:cubicBezTo>
                  <a:pt x="25" y="7"/>
                  <a:pt x="25" y="7"/>
                  <a:pt x="25" y="7"/>
                </a:cubicBezTo>
                <a:cubicBezTo>
                  <a:pt x="25" y="8"/>
                  <a:pt x="26" y="8"/>
                  <a:pt x="26" y="8"/>
                </a:cubicBezTo>
                <a:cubicBezTo>
                  <a:pt x="26" y="9"/>
                  <a:pt x="27" y="9"/>
                  <a:pt x="27" y="9"/>
                </a:cubicBezTo>
                <a:cubicBezTo>
                  <a:pt x="28" y="9"/>
                  <a:pt x="28" y="9"/>
                  <a:pt x="29" y="8"/>
                </a:cubicBezTo>
                <a:cubicBezTo>
                  <a:pt x="29" y="9"/>
                  <a:pt x="29" y="9"/>
                  <a:pt x="29" y="9"/>
                </a:cubicBezTo>
                <a:cubicBezTo>
                  <a:pt x="30" y="9"/>
                  <a:pt x="30" y="9"/>
                  <a:pt x="30" y="9"/>
                </a:cubicBezTo>
                <a:cubicBezTo>
                  <a:pt x="29" y="9"/>
                  <a:pt x="29" y="9"/>
                  <a:pt x="29" y="9"/>
                </a:cubicBezTo>
                <a:cubicBezTo>
                  <a:pt x="28" y="9"/>
                  <a:pt x="27" y="10"/>
                  <a:pt x="26" y="11"/>
                </a:cubicBezTo>
                <a:cubicBezTo>
                  <a:pt x="25" y="12"/>
                  <a:pt x="25" y="12"/>
                  <a:pt x="26" y="13"/>
                </a:cubicBezTo>
                <a:cubicBezTo>
                  <a:pt x="26" y="13"/>
                  <a:pt x="26" y="13"/>
                  <a:pt x="26" y="13"/>
                </a:cubicBezTo>
                <a:cubicBezTo>
                  <a:pt x="26" y="13"/>
                  <a:pt x="27" y="14"/>
                  <a:pt x="28" y="14"/>
                </a:cubicBezTo>
                <a:cubicBezTo>
                  <a:pt x="28" y="15"/>
                  <a:pt x="28" y="16"/>
                  <a:pt x="29" y="16"/>
                </a:cubicBezTo>
                <a:cubicBezTo>
                  <a:pt x="29" y="17"/>
                  <a:pt x="29" y="17"/>
                  <a:pt x="29" y="17"/>
                </a:cubicBezTo>
                <a:cubicBezTo>
                  <a:pt x="30" y="17"/>
                  <a:pt x="30" y="17"/>
                  <a:pt x="30" y="17"/>
                </a:cubicBezTo>
                <a:cubicBezTo>
                  <a:pt x="30" y="17"/>
                  <a:pt x="30" y="17"/>
                  <a:pt x="31" y="16"/>
                </a:cubicBezTo>
                <a:cubicBezTo>
                  <a:pt x="32" y="16"/>
                  <a:pt x="32" y="16"/>
                  <a:pt x="32" y="15"/>
                </a:cubicBezTo>
                <a:cubicBezTo>
                  <a:pt x="32" y="14"/>
                  <a:pt x="32" y="14"/>
                  <a:pt x="32" y="14"/>
                </a:cubicBezTo>
                <a:cubicBezTo>
                  <a:pt x="33" y="14"/>
                  <a:pt x="33" y="14"/>
                  <a:pt x="34" y="13"/>
                </a:cubicBezTo>
                <a:cubicBezTo>
                  <a:pt x="34" y="12"/>
                  <a:pt x="34" y="12"/>
                  <a:pt x="34" y="12"/>
                </a:cubicBezTo>
                <a:cubicBezTo>
                  <a:pt x="34" y="12"/>
                  <a:pt x="34" y="12"/>
                  <a:pt x="34" y="12"/>
                </a:cubicBezTo>
                <a:cubicBezTo>
                  <a:pt x="34" y="12"/>
                  <a:pt x="34" y="12"/>
                  <a:pt x="35" y="11"/>
                </a:cubicBezTo>
                <a:cubicBezTo>
                  <a:pt x="35" y="11"/>
                  <a:pt x="35" y="11"/>
                  <a:pt x="35" y="11"/>
                </a:cubicBezTo>
                <a:cubicBezTo>
                  <a:pt x="35" y="12"/>
                  <a:pt x="35" y="12"/>
                  <a:pt x="35" y="12"/>
                </a:cubicBezTo>
                <a:cubicBezTo>
                  <a:pt x="35" y="13"/>
                  <a:pt x="35" y="13"/>
                  <a:pt x="35" y="13"/>
                </a:cubicBezTo>
                <a:cubicBezTo>
                  <a:pt x="36" y="13"/>
                  <a:pt x="36" y="13"/>
                  <a:pt x="36" y="13"/>
                </a:cubicBezTo>
                <a:cubicBezTo>
                  <a:pt x="36" y="13"/>
                  <a:pt x="36" y="13"/>
                  <a:pt x="36" y="13"/>
                </a:cubicBezTo>
                <a:cubicBezTo>
                  <a:pt x="37" y="13"/>
                  <a:pt x="37" y="13"/>
                  <a:pt x="38" y="13"/>
                </a:cubicBezTo>
                <a:cubicBezTo>
                  <a:pt x="38" y="13"/>
                  <a:pt x="38" y="14"/>
                  <a:pt x="38" y="14"/>
                </a:cubicBezTo>
                <a:cubicBezTo>
                  <a:pt x="37" y="15"/>
                  <a:pt x="37" y="15"/>
                  <a:pt x="37" y="15"/>
                </a:cubicBezTo>
                <a:cubicBezTo>
                  <a:pt x="37" y="15"/>
                  <a:pt x="37" y="15"/>
                  <a:pt x="37" y="15"/>
                </a:cubicBezTo>
                <a:cubicBezTo>
                  <a:pt x="36" y="16"/>
                  <a:pt x="36" y="16"/>
                  <a:pt x="36" y="16"/>
                </a:cubicBezTo>
                <a:cubicBezTo>
                  <a:pt x="35" y="15"/>
                  <a:pt x="35" y="15"/>
                  <a:pt x="35" y="15"/>
                </a:cubicBezTo>
                <a:cubicBezTo>
                  <a:pt x="35" y="15"/>
                  <a:pt x="35" y="15"/>
                  <a:pt x="35" y="15"/>
                </a:cubicBezTo>
                <a:cubicBezTo>
                  <a:pt x="34" y="15"/>
                  <a:pt x="34" y="16"/>
                  <a:pt x="34" y="16"/>
                </a:cubicBezTo>
                <a:cubicBezTo>
                  <a:pt x="33" y="16"/>
                  <a:pt x="33" y="16"/>
                  <a:pt x="33" y="16"/>
                </a:cubicBezTo>
                <a:cubicBezTo>
                  <a:pt x="33" y="17"/>
                  <a:pt x="33" y="17"/>
                  <a:pt x="33" y="17"/>
                </a:cubicBezTo>
                <a:cubicBezTo>
                  <a:pt x="33" y="17"/>
                  <a:pt x="33" y="17"/>
                  <a:pt x="33" y="17"/>
                </a:cubicBezTo>
                <a:cubicBezTo>
                  <a:pt x="32" y="18"/>
                  <a:pt x="32" y="18"/>
                  <a:pt x="32" y="18"/>
                </a:cubicBezTo>
                <a:cubicBezTo>
                  <a:pt x="31" y="18"/>
                  <a:pt x="31" y="19"/>
                  <a:pt x="30" y="20"/>
                </a:cubicBezTo>
                <a:cubicBezTo>
                  <a:pt x="30" y="20"/>
                  <a:pt x="29" y="21"/>
                  <a:pt x="29" y="21"/>
                </a:cubicBezTo>
                <a:cubicBezTo>
                  <a:pt x="28" y="22"/>
                  <a:pt x="28" y="22"/>
                  <a:pt x="28" y="22"/>
                </a:cubicBezTo>
                <a:cubicBezTo>
                  <a:pt x="27" y="22"/>
                  <a:pt x="27" y="23"/>
                  <a:pt x="27" y="23"/>
                </a:cubicBezTo>
                <a:cubicBezTo>
                  <a:pt x="27" y="24"/>
                  <a:pt x="27" y="24"/>
                  <a:pt x="26" y="24"/>
                </a:cubicBezTo>
                <a:cubicBezTo>
                  <a:pt x="25" y="25"/>
                  <a:pt x="24" y="25"/>
                  <a:pt x="24" y="26"/>
                </a:cubicBezTo>
                <a:cubicBezTo>
                  <a:pt x="23" y="26"/>
                  <a:pt x="23" y="26"/>
                  <a:pt x="22" y="26"/>
                </a:cubicBezTo>
                <a:cubicBezTo>
                  <a:pt x="21" y="26"/>
                  <a:pt x="21" y="26"/>
                  <a:pt x="21" y="26"/>
                </a:cubicBezTo>
                <a:cubicBezTo>
                  <a:pt x="20" y="26"/>
                  <a:pt x="20" y="26"/>
                  <a:pt x="20" y="26"/>
                </a:cubicBezTo>
                <a:cubicBezTo>
                  <a:pt x="20" y="26"/>
                  <a:pt x="20" y="26"/>
                  <a:pt x="20" y="26"/>
                </a:cubicBezTo>
                <a:cubicBezTo>
                  <a:pt x="20" y="26"/>
                  <a:pt x="20" y="26"/>
                  <a:pt x="19" y="26"/>
                </a:cubicBezTo>
                <a:cubicBezTo>
                  <a:pt x="17" y="27"/>
                  <a:pt x="16" y="28"/>
                  <a:pt x="16" y="30"/>
                </a:cubicBezTo>
                <a:cubicBezTo>
                  <a:pt x="15" y="31"/>
                  <a:pt x="16" y="32"/>
                  <a:pt x="16" y="33"/>
                </a:cubicBezTo>
                <a:cubicBezTo>
                  <a:pt x="16" y="33"/>
                  <a:pt x="15" y="33"/>
                  <a:pt x="14" y="32"/>
                </a:cubicBezTo>
                <a:cubicBezTo>
                  <a:pt x="14" y="32"/>
                  <a:pt x="14" y="32"/>
                  <a:pt x="14" y="32"/>
                </a:cubicBezTo>
                <a:cubicBezTo>
                  <a:pt x="14" y="32"/>
                  <a:pt x="14" y="32"/>
                  <a:pt x="14" y="32"/>
                </a:cubicBezTo>
                <a:cubicBezTo>
                  <a:pt x="14" y="32"/>
                  <a:pt x="14" y="32"/>
                  <a:pt x="14" y="32"/>
                </a:cubicBezTo>
                <a:cubicBezTo>
                  <a:pt x="14" y="30"/>
                  <a:pt x="13" y="30"/>
                  <a:pt x="13" y="29"/>
                </a:cubicBezTo>
                <a:cubicBezTo>
                  <a:pt x="12" y="28"/>
                  <a:pt x="12" y="27"/>
                  <a:pt x="12" y="26"/>
                </a:cubicBezTo>
                <a:cubicBezTo>
                  <a:pt x="11" y="25"/>
                  <a:pt x="11" y="25"/>
                  <a:pt x="11" y="25"/>
                </a:cubicBezTo>
                <a:cubicBezTo>
                  <a:pt x="10" y="25"/>
                  <a:pt x="10" y="25"/>
                  <a:pt x="10" y="25"/>
                </a:cubicBezTo>
                <a:cubicBezTo>
                  <a:pt x="10" y="25"/>
                  <a:pt x="10" y="25"/>
                  <a:pt x="10" y="25"/>
                </a:cubicBezTo>
                <a:cubicBezTo>
                  <a:pt x="10" y="24"/>
                  <a:pt x="10" y="24"/>
                  <a:pt x="10" y="24"/>
                </a:cubicBezTo>
                <a:cubicBezTo>
                  <a:pt x="10" y="23"/>
                  <a:pt x="10" y="22"/>
                  <a:pt x="10" y="21"/>
                </a:cubicBezTo>
                <a:close/>
                <a:moveTo>
                  <a:pt x="8" y="23"/>
                </a:moveTo>
                <a:cubicBezTo>
                  <a:pt x="8" y="24"/>
                  <a:pt x="8" y="24"/>
                  <a:pt x="8" y="25"/>
                </a:cubicBezTo>
                <a:cubicBezTo>
                  <a:pt x="8" y="25"/>
                  <a:pt x="8" y="25"/>
                  <a:pt x="8" y="25"/>
                </a:cubicBezTo>
                <a:cubicBezTo>
                  <a:pt x="8" y="26"/>
                  <a:pt x="9" y="26"/>
                  <a:pt x="9" y="27"/>
                </a:cubicBezTo>
                <a:cubicBezTo>
                  <a:pt x="9" y="27"/>
                  <a:pt x="9" y="27"/>
                  <a:pt x="9" y="27"/>
                </a:cubicBezTo>
                <a:cubicBezTo>
                  <a:pt x="10" y="28"/>
                  <a:pt x="10" y="28"/>
                  <a:pt x="10" y="28"/>
                </a:cubicBezTo>
                <a:cubicBezTo>
                  <a:pt x="10" y="29"/>
                  <a:pt x="11" y="29"/>
                  <a:pt x="11" y="30"/>
                </a:cubicBezTo>
                <a:cubicBezTo>
                  <a:pt x="12" y="31"/>
                  <a:pt x="12" y="31"/>
                  <a:pt x="12" y="32"/>
                </a:cubicBezTo>
                <a:cubicBezTo>
                  <a:pt x="12" y="32"/>
                  <a:pt x="12" y="32"/>
                  <a:pt x="12" y="32"/>
                </a:cubicBezTo>
                <a:cubicBezTo>
                  <a:pt x="12" y="33"/>
                  <a:pt x="12" y="33"/>
                  <a:pt x="12" y="33"/>
                </a:cubicBezTo>
                <a:cubicBezTo>
                  <a:pt x="12" y="33"/>
                  <a:pt x="12" y="33"/>
                  <a:pt x="12" y="33"/>
                </a:cubicBezTo>
                <a:cubicBezTo>
                  <a:pt x="13" y="34"/>
                  <a:pt x="13" y="34"/>
                  <a:pt x="13" y="34"/>
                </a:cubicBezTo>
                <a:cubicBezTo>
                  <a:pt x="13" y="34"/>
                  <a:pt x="13" y="34"/>
                  <a:pt x="13" y="34"/>
                </a:cubicBezTo>
                <a:cubicBezTo>
                  <a:pt x="14" y="35"/>
                  <a:pt x="15" y="36"/>
                  <a:pt x="17" y="36"/>
                </a:cubicBezTo>
                <a:cubicBezTo>
                  <a:pt x="18" y="36"/>
                  <a:pt x="18" y="36"/>
                  <a:pt x="19" y="37"/>
                </a:cubicBezTo>
                <a:cubicBezTo>
                  <a:pt x="20" y="37"/>
                  <a:pt x="20" y="37"/>
                  <a:pt x="20" y="38"/>
                </a:cubicBezTo>
                <a:cubicBezTo>
                  <a:pt x="20" y="38"/>
                  <a:pt x="20" y="38"/>
                  <a:pt x="21" y="39"/>
                </a:cubicBezTo>
                <a:cubicBezTo>
                  <a:pt x="21" y="39"/>
                  <a:pt x="22" y="39"/>
                  <a:pt x="22" y="40"/>
                </a:cubicBezTo>
                <a:cubicBezTo>
                  <a:pt x="23" y="40"/>
                  <a:pt x="23" y="40"/>
                  <a:pt x="23" y="40"/>
                </a:cubicBezTo>
                <a:cubicBezTo>
                  <a:pt x="24" y="40"/>
                  <a:pt x="24" y="40"/>
                  <a:pt x="24" y="40"/>
                </a:cubicBezTo>
                <a:cubicBezTo>
                  <a:pt x="24" y="41"/>
                  <a:pt x="24" y="41"/>
                  <a:pt x="23" y="41"/>
                </a:cubicBezTo>
                <a:cubicBezTo>
                  <a:pt x="23" y="42"/>
                  <a:pt x="22" y="43"/>
                  <a:pt x="23" y="44"/>
                </a:cubicBezTo>
                <a:cubicBezTo>
                  <a:pt x="22" y="45"/>
                  <a:pt x="22" y="45"/>
                  <a:pt x="22" y="45"/>
                </a:cubicBezTo>
                <a:cubicBezTo>
                  <a:pt x="22" y="45"/>
                  <a:pt x="22" y="46"/>
                  <a:pt x="22" y="46"/>
                </a:cubicBezTo>
                <a:cubicBezTo>
                  <a:pt x="23" y="48"/>
                  <a:pt x="24" y="49"/>
                  <a:pt x="25" y="51"/>
                </a:cubicBezTo>
                <a:cubicBezTo>
                  <a:pt x="26" y="52"/>
                  <a:pt x="26" y="52"/>
                  <a:pt x="26" y="52"/>
                </a:cubicBezTo>
                <a:cubicBezTo>
                  <a:pt x="27" y="52"/>
                  <a:pt x="28" y="53"/>
                  <a:pt x="28" y="55"/>
                </a:cubicBezTo>
                <a:cubicBezTo>
                  <a:pt x="21" y="55"/>
                  <a:pt x="21" y="55"/>
                  <a:pt x="21" y="55"/>
                </a:cubicBezTo>
                <a:cubicBezTo>
                  <a:pt x="17" y="55"/>
                  <a:pt x="14" y="56"/>
                  <a:pt x="12" y="59"/>
                </a:cubicBezTo>
                <a:cubicBezTo>
                  <a:pt x="7" y="53"/>
                  <a:pt x="4" y="46"/>
                  <a:pt x="4" y="38"/>
                </a:cubicBezTo>
                <a:cubicBezTo>
                  <a:pt x="4" y="33"/>
                  <a:pt x="5" y="28"/>
                  <a:pt x="8" y="23"/>
                </a:cubicBezTo>
                <a:close/>
                <a:moveTo>
                  <a:pt x="54" y="85"/>
                </a:moveTo>
                <a:cubicBezTo>
                  <a:pt x="21" y="85"/>
                  <a:pt x="21" y="85"/>
                  <a:pt x="21" y="85"/>
                </a:cubicBezTo>
                <a:cubicBezTo>
                  <a:pt x="14" y="85"/>
                  <a:pt x="8" y="79"/>
                  <a:pt x="8" y="71"/>
                </a:cubicBezTo>
                <a:cubicBezTo>
                  <a:pt x="8" y="63"/>
                  <a:pt x="14" y="57"/>
                  <a:pt x="21" y="57"/>
                </a:cubicBezTo>
                <a:cubicBezTo>
                  <a:pt x="54" y="57"/>
                  <a:pt x="54" y="57"/>
                  <a:pt x="54" y="57"/>
                </a:cubicBezTo>
                <a:cubicBezTo>
                  <a:pt x="61" y="57"/>
                  <a:pt x="67" y="63"/>
                  <a:pt x="67" y="71"/>
                </a:cubicBezTo>
                <a:cubicBezTo>
                  <a:pt x="67" y="79"/>
                  <a:pt x="61" y="85"/>
                  <a:pt x="54" y="85"/>
                </a:cubicBezTo>
                <a:close/>
              </a:path>
            </a:pathLst>
          </a:custGeom>
          <a:solidFill>
            <a:srgbClr val="3A7630">
              <a:alpha val="100000"/>
            </a:srgbClr>
          </a:solidFill>
          <a:ln w="9525">
            <a:noFill/>
          </a:ln>
        </p:spPr>
        <p:txBody>
          <a:bodyPr/>
          <a:lstStyle/>
          <a:p>
            <a:endParaRPr lang="zh-CN" altLang="en-US"/>
          </a:p>
        </p:txBody>
      </p:sp>
      <p:sp>
        <p:nvSpPr>
          <p:cNvPr id="28687" name="Freeform 50"/>
          <p:cNvSpPr>
            <a:spLocks noEditPoints="1"/>
          </p:cNvSpPr>
          <p:nvPr/>
        </p:nvSpPr>
        <p:spPr>
          <a:xfrm>
            <a:off x="8337550" y="2425700"/>
            <a:ext cx="114300" cy="142875"/>
          </a:xfrm>
          <a:custGeom>
            <a:avLst/>
            <a:gdLst/>
            <a:ahLst/>
            <a:cxnLst>
              <a:cxn ang="0">
                <a:pos x="2147483646" y="0"/>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0" t="0" r="0" b="0"/>
            <a:pathLst>
              <a:path w="16" h="20">
                <a:moveTo>
                  <a:pt x="8" y="0"/>
                </a:moveTo>
                <a:cubicBezTo>
                  <a:pt x="3" y="0"/>
                  <a:pt x="0" y="4"/>
                  <a:pt x="0" y="10"/>
                </a:cubicBezTo>
                <a:cubicBezTo>
                  <a:pt x="0" y="17"/>
                  <a:pt x="3" y="20"/>
                  <a:pt x="9" y="20"/>
                </a:cubicBezTo>
                <a:cubicBezTo>
                  <a:pt x="12" y="20"/>
                  <a:pt x="14" y="19"/>
                  <a:pt x="16" y="17"/>
                </a:cubicBezTo>
                <a:cubicBezTo>
                  <a:pt x="14" y="16"/>
                  <a:pt x="14" y="16"/>
                  <a:pt x="14" y="16"/>
                </a:cubicBezTo>
                <a:cubicBezTo>
                  <a:pt x="13" y="18"/>
                  <a:pt x="11" y="18"/>
                  <a:pt x="9" y="18"/>
                </a:cubicBezTo>
                <a:cubicBezTo>
                  <a:pt x="5" y="18"/>
                  <a:pt x="2" y="16"/>
                  <a:pt x="2" y="10"/>
                </a:cubicBezTo>
                <a:cubicBezTo>
                  <a:pt x="16" y="10"/>
                  <a:pt x="16" y="10"/>
                  <a:pt x="16" y="10"/>
                </a:cubicBezTo>
                <a:cubicBezTo>
                  <a:pt x="16" y="9"/>
                  <a:pt x="16" y="9"/>
                  <a:pt x="16" y="9"/>
                </a:cubicBezTo>
                <a:cubicBezTo>
                  <a:pt x="16" y="3"/>
                  <a:pt x="13" y="0"/>
                  <a:pt x="8" y="0"/>
                </a:cubicBezTo>
                <a:close/>
                <a:moveTo>
                  <a:pt x="2" y="9"/>
                </a:moveTo>
                <a:cubicBezTo>
                  <a:pt x="3" y="7"/>
                  <a:pt x="3" y="6"/>
                  <a:pt x="3" y="5"/>
                </a:cubicBezTo>
                <a:cubicBezTo>
                  <a:pt x="4" y="3"/>
                  <a:pt x="6" y="2"/>
                  <a:pt x="8" y="2"/>
                </a:cubicBezTo>
                <a:cubicBezTo>
                  <a:pt x="11" y="2"/>
                  <a:pt x="13" y="3"/>
                  <a:pt x="13" y="5"/>
                </a:cubicBezTo>
                <a:cubicBezTo>
                  <a:pt x="14" y="6"/>
                  <a:pt x="14" y="7"/>
                  <a:pt x="14" y="9"/>
                </a:cubicBezTo>
                <a:lnTo>
                  <a:pt x="2" y="9"/>
                </a:lnTo>
                <a:close/>
              </a:path>
            </a:pathLst>
          </a:custGeom>
          <a:solidFill>
            <a:srgbClr val="3A7630">
              <a:alpha val="100000"/>
            </a:srgbClr>
          </a:solidFill>
          <a:ln w="9525">
            <a:noFill/>
          </a:ln>
        </p:spPr>
        <p:txBody>
          <a:bodyPr/>
          <a:lstStyle/>
          <a:p>
            <a:endParaRPr lang="zh-CN" altLang="en-US"/>
          </a:p>
        </p:txBody>
      </p:sp>
      <p:sp>
        <p:nvSpPr>
          <p:cNvPr id="28688" name="Freeform 51"/>
          <p:cNvSpPr/>
          <p:nvPr/>
        </p:nvSpPr>
        <p:spPr>
          <a:xfrm>
            <a:off x="8459788" y="2425700"/>
            <a:ext cx="114300" cy="142875"/>
          </a:xfrm>
          <a:custGeom>
            <a:avLst/>
            <a:gdLst/>
            <a:ahLst/>
            <a:cxnLst>
              <a:cxn ang="0">
                <a:pos x="2147483646" y="2147483646"/>
              </a:cxn>
              <a:cxn ang="0">
                <a:pos x="2147483646" y="2147483646"/>
              </a:cxn>
              <a:cxn ang="0">
                <a:pos x="2147483646" y="2147483646"/>
              </a:cxn>
              <a:cxn ang="0">
                <a:pos x="2147483646" y="0"/>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0" t="0" r="0" b="0"/>
            <a:pathLst>
              <a:path w="16" h="20">
                <a:moveTo>
                  <a:pt x="9" y="2"/>
                </a:moveTo>
                <a:cubicBezTo>
                  <a:pt x="11" y="2"/>
                  <a:pt x="13" y="2"/>
                  <a:pt x="14" y="4"/>
                </a:cubicBezTo>
                <a:cubicBezTo>
                  <a:pt x="16" y="3"/>
                  <a:pt x="16" y="3"/>
                  <a:pt x="16" y="3"/>
                </a:cubicBezTo>
                <a:cubicBezTo>
                  <a:pt x="14" y="0"/>
                  <a:pt x="12" y="0"/>
                  <a:pt x="9" y="0"/>
                </a:cubicBezTo>
                <a:cubicBezTo>
                  <a:pt x="4" y="0"/>
                  <a:pt x="0" y="4"/>
                  <a:pt x="0" y="10"/>
                </a:cubicBezTo>
                <a:cubicBezTo>
                  <a:pt x="0" y="16"/>
                  <a:pt x="4" y="20"/>
                  <a:pt x="9" y="20"/>
                </a:cubicBezTo>
                <a:cubicBezTo>
                  <a:pt x="12" y="20"/>
                  <a:pt x="14" y="20"/>
                  <a:pt x="16" y="17"/>
                </a:cubicBezTo>
                <a:cubicBezTo>
                  <a:pt x="14" y="16"/>
                  <a:pt x="14" y="16"/>
                  <a:pt x="14" y="16"/>
                </a:cubicBezTo>
                <a:cubicBezTo>
                  <a:pt x="13" y="18"/>
                  <a:pt x="11" y="18"/>
                  <a:pt x="9" y="18"/>
                </a:cubicBezTo>
                <a:cubicBezTo>
                  <a:pt x="7" y="18"/>
                  <a:pt x="5" y="17"/>
                  <a:pt x="4" y="16"/>
                </a:cubicBezTo>
                <a:cubicBezTo>
                  <a:pt x="3" y="14"/>
                  <a:pt x="3" y="13"/>
                  <a:pt x="3" y="10"/>
                </a:cubicBezTo>
                <a:cubicBezTo>
                  <a:pt x="3" y="7"/>
                  <a:pt x="3" y="6"/>
                  <a:pt x="4" y="4"/>
                </a:cubicBezTo>
                <a:cubicBezTo>
                  <a:pt x="5" y="3"/>
                  <a:pt x="7" y="2"/>
                  <a:pt x="9" y="2"/>
                </a:cubicBezTo>
                <a:close/>
              </a:path>
            </a:pathLst>
          </a:custGeom>
          <a:solidFill>
            <a:srgbClr val="3A7630">
              <a:alpha val="100000"/>
            </a:srgbClr>
          </a:solidFill>
          <a:ln w="9525">
            <a:noFill/>
          </a:ln>
        </p:spPr>
        <p:txBody>
          <a:bodyPr/>
          <a:lstStyle/>
          <a:p>
            <a:endParaRPr lang="zh-CN" altLang="en-US"/>
          </a:p>
        </p:txBody>
      </p:sp>
      <p:sp>
        <p:nvSpPr>
          <p:cNvPr id="28689" name="Freeform 52"/>
          <p:cNvSpPr>
            <a:spLocks noEditPoints="1"/>
          </p:cNvSpPr>
          <p:nvPr/>
        </p:nvSpPr>
        <p:spPr>
          <a:xfrm>
            <a:off x="8580438" y="2425700"/>
            <a:ext cx="112712" cy="142875"/>
          </a:xfrm>
          <a:custGeom>
            <a:avLst/>
            <a:gdLst/>
            <a:ahLst/>
            <a:cxnLst>
              <a:cxn ang="0">
                <a:pos x="2147483646" y="0"/>
              </a:cxn>
              <a:cxn ang="0">
                <a:pos x="2147483646"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0"/>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0" t="0" r="0" b="0"/>
            <a:pathLst>
              <a:path w="16" h="20">
                <a:moveTo>
                  <a:pt x="8" y="0"/>
                </a:moveTo>
                <a:cubicBezTo>
                  <a:pt x="6" y="0"/>
                  <a:pt x="4" y="1"/>
                  <a:pt x="3" y="2"/>
                </a:cubicBezTo>
                <a:cubicBezTo>
                  <a:pt x="1" y="4"/>
                  <a:pt x="0" y="7"/>
                  <a:pt x="0" y="10"/>
                </a:cubicBezTo>
                <a:cubicBezTo>
                  <a:pt x="0" y="13"/>
                  <a:pt x="1" y="16"/>
                  <a:pt x="3" y="18"/>
                </a:cubicBezTo>
                <a:cubicBezTo>
                  <a:pt x="4" y="19"/>
                  <a:pt x="6" y="20"/>
                  <a:pt x="8" y="20"/>
                </a:cubicBezTo>
                <a:cubicBezTo>
                  <a:pt x="11" y="20"/>
                  <a:pt x="12" y="19"/>
                  <a:pt x="14" y="18"/>
                </a:cubicBezTo>
                <a:cubicBezTo>
                  <a:pt x="16" y="16"/>
                  <a:pt x="16" y="13"/>
                  <a:pt x="16" y="10"/>
                </a:cubicBezTo>
                <a:cubicBezTo>
                  <a:pt x="16" y="7"/>
                  <a:pt x="16" y="4"/>
                  <a:pt x="14" y="2"/>
                </a:cubicBezTo>
                <a:cubicBezTo>
                  <a:pt x="12" y="1"/>
                  <a:pt x="11" y="0"/>
                  <a:pt x="8" y="0"/>
                </a:cubicBezTo>
                <a:close/>
                <a:moveTo>
                  <a:pt x="12" y="17"/>
                </a:moveTo>
                <a:cubicBezTo>
                  <a:pt x="11" y="18"/>
                  <a:pt x="10" y="18"/>
                  <a:pt x="8" y="18"/>
                </a:cubicBezTo>
                <a:cubicBezTo>
                  <a:pt x="7" y="18"/>
                  <a:pt x="5" y="18"/>
                  <a:pt x="4" y="17"/>
                </a:cubicBezTo>
                <a:cubicBezTo>
                  <a:pt x="3" y="15"/>
                  <a:pt x="2" y="12"/>
                  <a:pt x="2" y="10"/>
                </a:cubicBezTo>
                <a:cubicBezTo>
                  <a:pt x="2" y="8"/>
                  <a:pt x="3" y="5"/>
                  <a:pt x="4" y="3"/>
                </a:cubicBezTo>
                <a:cubicBezTo>
                  <a:pt x="5" y="2"/>
                  <a:pt x="7" y="2"/>
                  <a:pt x="8" y="2"/>
                </a:cubicBezTo>
                <a:cubicBezTo>
                  <a:pt x="10" y="2"/>
                  <a:pt x="11" y="2"/>
                  <a:pt x="12" y="3"/>
                </a:cubicBezTo>
                <a:cubicBezTo>
                  <a:pt x="14" y="5"/>
                  <a:pt x="14" y="8"/>
                  <a:pt x="14" y="10"/>
                </a:cubicBezTo>
                <a:cubicBezTo>
                  <a:pt x="14" y="12"/>
                  <a:pt x="14" y="15"/>
                  <a:pt x="12" y="17"/>
                </a:cubicBezTo>
                <a:close/>
              </a:path>
            </a:pathLst>
          </a:custGeom>
          <a:solidFill>
            <a:srgbClr val="3A7630">
              <a:alpha val="100000"/>
            </a:srgbClr>
          </a:solidFill>
          <a:ln w="9525">
            <a:noFill/>
          </a:ln>
        </p:spPr>
        <p:txBody>
          <a:bodyPr/>
          <a:lstStyle/>
          <a:p>
            <a:endParaRPr lang="zh-CN" altLang="en-US"/>
          </a:p>
        </p:txBody>
      </p:sp>
      <p:sp>
        <p:nvSpPr>
          <p:cNvPr id="28690" name="椭圆 8"/>
          <p:cNvSpPr/>
          <p:nvPr/>
        </p:nvSpPr>
        <p:spPr>
          <a:xfrm>
            <a:off x="6467475" y="2960688"/>
            <a:ext cx="1023938" cy="1025525"/>
          </a:xfrm>
          <a:prstGeom prst="ellipse">
            <a:avLst/>
          </a:prstGeom>
          <a:solidFill>
            <a:srgbClr val="E4E2D9"/>
          </a:solidFill>
          <a:ln w="25400" cap="flat" cmpd="sng">
            <a:solidFill>
              <a:srgbClr val="3A7630"/>
            </a:solidFill>
            <a:prstDash val="solid"/>
            <a:headEnd type="none" w="med" len="med"/>
            <a:tailEnd type="none" w="med" len="med"/>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zh-CN" sz="1800" dirty="0">
              <a:solidFill>
                <a:schemeClr val="bg1"/>
              </a:solidFill>
            </a:endParaRPr>
          </a:p>
        </p:txBody>
      </p:sp>
      <p:sp>
        <p:nvSpPr>
          <p:cNvPr id="28691" name="Freeform 11"/>
          <p:cNvSpPr>
            <a:spLocks noEditPoints="1"/>
          </p:cNvSpPr>
          <p:nvPr/>
        </p:nvSpPr>
        <p:spPr>
          <a:xfrm>
            <a:off x="6889750" y="3544888"/>
            <a:ext cx="412750" cy="260350"/>
          </a:xfrm>
          <a:custGeom>
            <a:avLst/>
            <a:gdLst/>
            <a:ahLst/>
            <a:cxnLst>
              <a:cxn ang="0">
                <a:pos x="2147483646" y="2147483646"/>
              </a:cxn>
              <a:cxn ang="0">
                <a:pos x="2147483646" y="2147483646"/>
              </a:cxn>
              <a:cxn ang="0">
                <a:pos x="2147483646" y="2147483646"/>
              </a:cxn>
              <a:cxn ang="0">
                <a:pos x="2147483646" y="2147483646"/>
              </a:cxn>
              <a:cxn ang="0">
                <a:pos x="2147483646" y="0"/>
              </a:cxn>
              <a:cxn ang="0">
                <a:pos x="2147483646" y="0"/>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 ang="0">
                <a:pos x="2147483646" y="0"/>
              </a:cxn>
              <a:cxn ang="0">
                <a:pos x="2147483646" y="2147483646"/>
              </a:cxn>
              <a:cxn ang="0">
                <a:pos x="0" y="2147483646"/>
              </a:cxn>
              <a:cxn ang="0">
                <a:pos x="0"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Lst>
            <a:rect l="0" t="0" r="0" b="0"/>
            <a:pathLst>
              <a:path w="54" h="34">
                <a:moveTo>
                  <a:pt x="16" y="30"/>
                </a:moveTo>
                <a:cubicBezTo>
                  <a:pt x="3" y="17"/>
                  <a:pt x="3" y="17"/>
                  <a:pt x="3" y="17"/>
                </a:cubicBezTo>
                <a:cubicBezTo>
                  <a:pt x="16" y="4"/>
                  <a:pt x="16" y="4"/>
                  <a:pt x="16" y="4"/>
                </a:cubicBezTo>
                <a:cubicBezTo>
                  <a:pt x="16" y="30"/>
                  <a:pt x="16" y="30"/>
                  <a:pt x="16" y="30"/>
                </a:cubicBezTo>
                <a:moveTo>
                  <a:pt x="46" y="0"/>
                </a:moveTo>
                <a:cubicBezTo>
                  <a:pt x="45" y="0"/>
                  <a:pt x="45" y="0"/>
                  <a:pt x="45" y="0"/>
                </a:cubicBezTo>
                <a:cubicBezTo>
                  <a:pt x="44" y="1"/>
                  <a:pt x="43" y="2"/>
                  <a:pt x="44" y="3"/>
                </a:cubicBezTo>
                <a:cubicBezTo>
                  <a:pt x="48" y="11"/>
                  <a:pt x="48" y="11"/>
                  <a:pt x="48" y="11"/>
                </a:cubicBezTo>
                <a:cubicBezTo>
                  <a:pt x="49" y="12"/>
                  <a:pt x="49" y="13"/>
                  <a:pt x="49" y="14"/>
                </a:cubicBezTo>
                <a:cubicBezTo>
                  <a:pt x="48" y="14"/>
                  <a:pt x="47" y="15"/>
                  <a:pt x="46" y="15"/>
                </a:cubicBezTo>
                <a:cubicBezTo>
                  <a:pt x="18" y="15"/>
                  <a:pt x="18" y="15"/>
                  <a:pt x="18" y="15"/>
                </a:cubicBezTo>
                <a:cubicBezTo>
                  <a:pt x="18" y="15"/>
                  <a:pt x="18" y="15"/>
                  <a:pt x="18" y="15"/>
                </a:cubicBezTo>
                <a:cubicBezTo>
                  <a:pt x="18" y="1"/>
                  <a:pt x="18" y="1"/>
                  <a:pt x="18" y="1"/>
                </a:cubicBezTo>
                <a:cubicBezTo>
                  <a:pt x="18" y="1"/>
                  <a:pt x="18" y="1"/>
                  <a:pt x="17" y="0"/>
                </a:cubicBezTo>
                <a:cubicBezTo>
                  <a:pt x="17" y="0"/>
                  <a:pt x="17" y="0"/>
                  <a:pt x="17" y="0"/>
                </a:cubicBezTo>
                <a:cubicBezTo>
                  <a:pt x="16" y="0"/>
                  <a:pt x="16" y="1"/>
                  <a:pt x="16" y="1"/>
                </a:cubicBezTo>
                <a:cubicBezTo>
                  <a:pt x="0" y="16"/>
                  <a:pt x="0" y="16"/>
                  <a:pt x="0" y="16"/>
                </a:cubicBezTo>
                <a:cubicBezTo>
                  <a:pt x="0" y="17"/>
                  <a:pt x="0" y="17"/>
                  <a:pt x="0" y="17"/>
                </a:cubicBezTo>
                <a:cubicBezTo>
                  <a:pt x="0" y="18"/>
                  <a:pt x="0" y="18"/>
                  <a:pt x="0" y="18"/>
                </a:cubicBezTo>
                <a:cubicBezTo>
                  <a:pt x="16" y="33"/>
                  <a:pt x="16" y="33"/>
                  <a:pt x="16" y="33"/>
                </a:cubicBezTo>
                <a:cubicBezTo>
                  <a:pt x="17" y="34"/>
                  <a:pt x="17" y="34"/>
                  <a:pt x="17" y="34"/>
                </a:cubicBezTo>
                <a:cubicBezTo>
                  <a:pt x="17" y="34"/>
                  <a:pt x="17" y="34"/>
                  <a:pt x="17" y="34"/>
                </a:cubicBezTo>
                <a:cubicBezTo>
                  <a:pt x="18" y="33"/>
                  <a:pt x="18" y="33"/>
                  <a:pt x="18" y="33"/>
                </a:cubicBezTo>
                <a:cubicBezTo>
                  <a:pt x="18" y="19"/>
                  <a:pt x="18" y="19"/>
                  <a:pt x="18" y="19"/>
                </a:cubicBezTo>
                <a:cubicBezTo>
                  <a:pt x="18" y="19"/>
                  <a:pt x="18" y="19"/>
                  <a:pt x="18" y="19"/>
                </a:cubicBezTo>
                <a:cubicBezTo>
                  <a:pt x="46" y="19"/>
                  <a:pt x="46" y="19"/>
                  <a:pt x="46" y="19"/>
                </a:cubicBezTo>
                <a:cubicBezTo>
                  <a:pt x="49" y="19"/>
                  <a:pt x="51" y="18"/>
                  <a:pt x="52" y="16"/>
                </a:cubicBezTo>
                <a:cubicBezTo>
                  <a:pt x="54" y="14"/>
                  <a:pt x="53" y="11"/>
                  <a:pt x="52" y="8"/>
                </a:cubicBezTo>
                <a:cubicBezTo>
                  <a:pt x="47" y="1"/>
                  <a:pt x="47" y="1"/>
                  <a:pt x="47" y="1"/>
                </a:cubicBezTo>
                <a:cubicBezTo>
                  <a:pt x="47" y="0"/>
                  <a:pt x="46" y="0"/>
                  <a:pt x="46" y="0"/>
                </a:cubicBezTo>
              </a:path>
            </a:pathLst>
          </a:custGeom>
          <a:solidFill>
            <a:srgbClr val="3A7630">
              <a:alpha val="100000"/>
            </a:srgbClr>
          </a:solidFill>
          <a:ln w="9525">
            <a:noFill/>
          </a:ln>
        </p:spPr>
        <p:txBody>
          <a:bodyPr/>
          <a:lstStyle/>
          <a:p>
            <a:endParaRPr lang="zh-CN" altLang="en-US"/>
          </a:p>
        </p:txBody>
      </p:sp>
      <p:sp>
        <p:nvSpPr>
          <p:cNvPr id="28692" name="Freeform 12"/>
          <p:cNvSpPr>
            <a:spLocks noEditPoints="1"/>
          </p:cNvSpPr>
          <p:nvPr/>
        </p:nvSpPr>
        <p:spPr>
          <a:xfrm>
            <a:off x="6699250" y="3316288"/>
            <a:ext cx="252413" cy="374650"/>
          </a:xfrm>
          <a:custGeom>
            <a:avLst/>
            <a:gdLst/>
            <a:ahLst/>
            <a:cxnLst>
              <a:cxn ang="0">
                <a:pos x="2147483646" y="2147483646"/>
              </a:cxn>
              <a:cxn ang="0">
                <a:pos x="2147483646" y="2147483646"/>
              </a:cxn>
              <a:cxn ang="0">
                <a:pos x="2147483646" y="2147483646"/>
              </a:cxn>
              <a:cxn ang="0">
                <a:pos x="2147483646" y="2147483646"/>
              </a:cxn>
              <a:cxn ang="0">
                <a:pos x="2147483646" y="0"/>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 ang="0">
                <a:pos x="2147483646" y="0"/>
              </a:cxn>
            </a:cxnLst>
            <a:rect l="0" t="0" r="0" b="0"/>
            <a:pathLst>
              <a:path w="33" h="49">
                <a:moveTo>
                  <a:pt x="30" y="20"/>
                </a:moveTo>
                <a:cubicBezTo>
                  <a:pt x="7" y="7"/>
                  <a:pt x="7" y="7"/>
                  <a:pt x="7" y="7"/>
                </a:cubicBezTo>
                <a:cubicBezTo>
                  <a:pt x="25" y="2"/>
                  <a:pt x="25" y="2"/>
                  <a:pt x="25" y="2"/>
                </a:cubicBezTo>
                <a:cubicBezTo>
                  <a:pt x="30" y="20"/>
                  <a:pt x="30" y="20"/>
                  <a:pt x="30" y="20"/>
                </a:cubicBezTo>
                <a:moveTo>
                  <a:pt x="26" y="0"/>
                </a:moveTo>
                <a:cubicBezTo>
                  <a:pt x="4" y="6"/>
                  <a:pt x="4" y="6"/>
                  <a:pt x="4" y="6"/>
                </a:cubicBezTo>
                <a:cubicBezTo>
                  <a:pt x="4" y="6"/>
                  <a:pt x="4" y="6"/>
                  <a:pt x="4" y="7"/>
                </a:cubicBezTo>
                <a:cubicBezTo>
                  <a:pt x="3" y="7"/>
                  <a:pt x="4" y="7"/>
                  <a:pt x="4" y="8"/>
                </a:cubicBezTo>
                <a:cubicBezTo>
                  <a:pt x="16" y="14"/>
                  <a:pt x="16" y="14"/>
                  <a:pt x="16" y="14"/>
                </a:cubicBezTo>
                <a:cubicBezTo>
                  <a:pt x="15" y="15"/>
                  <a:pt x="15" y="15"/>
                  <a:pt x="15" y="15"/>
                </a:cubicBezTo>
                <a:cubicBezTo>
                  <a:pt x="2" y="38"/>
                  <a:pt x="2" y="38"/>
                  <a:pt x="2" y="38"/>
                </a:cubicBezTo>
                <a:cubicBezTo>
                  <a:pt x="0" y="41"/>
                  <a:pt x="0" y="44"/>
                  <a:pt x="1" y="46"/>
                </a:cubicBezTo>
                <a:cubicBezTo>
                  <a:pt x="2" y="48"/>
                  <a:pt x="5" y="49"/>
                  <a:pt x="8" y="49"/>
                </a:cubicBezTo>
                <a:cubicBezTo>
                  <a:pt x="17" y="49"/>
                  <a:pt x="17" y="49"/>
                  <a:pt x="17" y="49"/>
                </a:cubicBezTo>
                <a:cubicBezTo>
                  <a:pt x="18" y="49"/>
                  <a:pt x="19" y="48"/>
                  <a:pt x="19" y="47"/>
                </a:cubicBezTo>
                <a:cubicBezTo>
                  <a:pt x="19" y="46"/>
                  <a:pt x="18" y="45"/>
                  <a:pt x="17" y="45"/>
                </a:cubicBezTo>
                <a:cubicBezTo>
                  <a:pt x="8" y="45"/>
                  <a:pt x="8" y="45"/>
                  <a:pt x="8" y="45"/>
                </a:cubicBezTo>
                <a:cubicBezTo>
                  <a:pt x="6" y="45"/>
                  <a:pt x="5" y="44"/>
                  <a:pt x="5" y="44"/>
                </a:cubicBezTo>
                <a:cubicBezTo>
                  <a:pt x="4" y="43"/>
                  <a:pt x="5" y="42"/>
                  <a:pt x="5" y="41"/>
                </a:cubicBezTo>
                <a:cubicBezTo>
                  <a:pt x="19" y="17"/>
                  <a:pt x="19" y="17"/>
                  <a:pt x="19" y="17"/>
                </a:cubicBezTo>
                <a:cubicBezTo>
                  <a:pt x="19" y="16"/>
                  <a:pt x="19" y="16"/>
                  <a:pt x="19" y="16"/>
                </a:cubicBezTo>
                <a:cubicBezTo>
                  <a:pt x="31" y="23"/>
                  <a:pt x="31" y="23"/>
                  <a:pt x="31" y="23"/>
                </a:cubicBezTo>
                <a:cubicBezTo>
                  <a:pt x="31" y="23"/>
                  <a:pt x="31" y="23"/>
                  <a:pt x="31" y="23"/>
                </a:cubicBezTo>
                <a:cubicBezTo>
                  <a:pt x="32" y="23"/>
                  <a:pt x="32" y="23"/>
                  <a:pt x="32" y="23"/>
                </a:cubicBezTo>
                <a:cubicBezTo>
                  <a:pt x="32" y="23"/>
                  <a:pt x="33" y="22"/>
                  <a:pt x="33" y="22"/>
                </a:cubicBezTo>
                <a:cubicBezTo>
                  <a:pt x="27" y="1"/>
                  <a:pt x="27" y="1"/>
                  <a:pt x="27" y="1"/>
                </a:cubicBezTo>
                <a:cubicBezTo>
                  <a:pt x="26" y="0"/>
                  <a:pt x="26" y="0"/>
                  <a:pt x="26" y="0"/>
                </a:cubicBezTo>
                <a:cubicBezTo>
                  <a:pt x="26" y="0"/>
                  <a:pt x="26" y="0"/>
                  <a:pt x="26" y="0"/>
                </a:cubicBezTo>
              </a:path>
            </a:pathLst>
          </a:custGeom>
          <a:solidFill>
            <a:srgbClr val="3A7630">
              <a:alpha val="100000"/>
            </a:srgbClr>
          </a:solidFill>
          <a:ln w="9525">
            <a:noFill/>
          </a:ln>
        </p:spPr>
        <p:txBody>
          <a:bodyPr/>
          <a:lstStyle/>
          <a:p>
            <a:endParaRPr lang="zh-CN" altLang="en-US"/>
          </a:p>
        </p:txBody>
      </p:sp>
      <p:sp>
        <p:nvSpPr>
          <p:cNvPr id="28693" name="Freeform 13"/>
          <p:cNvSpPr>
            <a:spLocks noEditPoints="1"/>
          </p:cNvSpPr>
          <p:nvPr/>
        </p:nvSpPr>
        <p:spPr>
          <a:xfrm>
            <a:off x="6913563" y="3163888"/>
            <a:ext cx="344487" cy="342900"/>
          </a:xfrm>
          <a:custGeom>
            <a:avLst/>
            <a:gdLst/>
            <a:ahLst/>
            <a:cxnLst>
              <a:cxn ang="0">
                <a:pos x="2147483646" y="2147483646"/>
              </a:cxn>
              <a:cxn ang="0">
                <a:pos x="2147483646" y="2147483646"/>
              </a:cxn>
              <a:cxn ang="0">
                <a:pos x="2147483646" y="2147483646"/>
              </a:cxn>
              <a:cxn ang="0">
                <a:pos x="2147483646" y="2147483646"/>
              </a:cxn>
              <a:cxn ang="0">
                <a:pos x="2147483646" y="0"/>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Lst>
            <a:rect l="0" t="0" r="0" b="0"/>
            <a:pathLst>
              <a:path w="45" h="45">
                <a:moveTo>
                  <a:pt x="37" y="42"/>
                </a:moveTo>
                <a:cubicBezTo>
                  <a:pt x="19" y="38"/>
                  <a:pt x="19" y="38"/>
                  <a:pt x="19" y="38"/>
                </a:cubicBezTo>
                <a:cubicBezTo>
                  <a:pt x="42" y="25"/>
                  <a:pt x="42" y="25"/>
                  <a:pt x="42" y="25"/>
                </a:cubicBezTo>
                <a:cubicBezTo>
                  <a:pt x="37" y="42"/>
                  <a:pt x="37" y="42"/>
                  <a:pt x="37" y="42"/>
                </a:cubicBezTo>
                <a:moveTo>
                  <a:pt x="11" y="0"/>
                </a:moveTo>
                <a:cubicBezTo>
                  <a:pt x="9" y="0"/>
                  <a:pt x="7" y="1"/>
                  <a:pt x="5" y="4"/>
                </a:cubicBezTo>
                <a:cubicBezTo>
                  <a:pt x="1" y="12"/>
                  <a:pt x="1" y="12"/>
                  <a:pt x="1" y="12"/>
                </a:cubicBezTo>
                <a:cubicBezTo>
                  <a:pt x="0" y="13"/>
                  <a:pt x="0" y="14"/>
                  <a:pt x="1" y="15"/>
                </a:cubicBezTo>
                <a:cubicBezTo>
                  <a:pt x="2" y="15"/>
                  <a:pt x="2" y="15"/>
                  <a:pt x="3" y="15"/>
                </a:cubicBezTo>
                <a:cubicBezTo>
                  <a:pt x="3" y="15"/>
                  <a:pt x="4" y="14"/>
                  <a:pt x="4" y="14"/>
                </a:cubicBezTo>
                <a:cubicBezTo>
                  <a:pt x="9" y="6"/>
                  <a:pt x="9" y="6"/>
                  <a:pt x="9" y="6"/>
                </a:cubicBezTo>
                <a:cubicBezTo>
                  <a:pt x="10" y="5"/>
                  <a:pt x="10" y="4"/>
                  <a:pt x="11" y="4"/>
                </a:cubicBezTo>
                <a:cubicBezTo>
                  <a:pt x="12" y="4"/>
                  <a:pt x="13" y="5"/>
                  <a:pt x="14" y="6"/>
                </a:cubicBezTo>
                <a:cubicBezTo>
                  <a:pt x="28" y="30"/>
                  <a:pt x="28" y="30"/>
                  <a:pt x="28" y="30"/>
                </a:cubicBezTo>
                <a:cubicBezTo>
                  <a:pt x="28" y="30"/>
                  <a:pt x="28" y="30"/>
                  <a:pt x="28" y="30"/>
                </a:cubicBezTo>
                <a:cubicBezTo>
                  <a:pt x="16" y="37"/>
                  <a:pt x="16" y="37"/>
                  <a:pt x="16" y="37"/>
                </a:cubicBezTo>
                <a:cubicBezTo>
                  <a:pt x="16" y="37"/>
                  <a:pt x="16" y="38"/>
                  <a:pt x="16" y="38"/>
                </a:cubicBezTo>
                <a:cubicBezTo>
                  <a:pt x="16" y="38"/>
                  <a:pt x="16" y="39"/>
                  <a:pt x="16" y="39"/>
                </a:cubicBezTo>
                <a:cubicBezTo>
                  <a:pt x="38" y="45"/>
                  <a:pt x="38" y="45"/>
                  <a:pt x="38" y="45"/>
                </a:cubicBezTo>
                <a:cubicBezTo>
                  <a:pt x="38" y="45"/>
                  <a:pt x="38" y="45"/>
                  <a:pt x="38" y="45"/>
                </a:cubicBezTo>
                <a:cubicBezTo>
                  <a:pt x="38" y="45"/>
                  <a:pt x="38" y="45"/>
                  <a:pt x="38" y="45"/>
                </a:cubicBezTo>
                <a:cubicBezTo>
                  <a:pt x="39" y="44"/>
                  <a:pt x="39" y="44"/>
                  <a:pt x="39" y="44"/>
                </a:cubicBezTo>
                <a:cubicBezTo>
                  <a:pt x="45" y="23"/>
                  <a:pt x="45" y="23"/>
                  <a:pt x="45" y="23"/>
                </a:cubicBezTo>
                <a:cubicBezTo>
                  <a:pt x="45" y="22"/>
                  <a:pt x="45" y="22"/>
                  <a:pt x="44" y="22"/>
                </a:cubicBezTo>
                <a:cubicBezTo>
                  <a:pt x="44" y="21"/>
                  <a:pt x="44" y="21"/>
                  <a:pt x="44" y="21"/>
                </a:cubicBezTo>
                <a:cubicBezTo>
                  <a:pt x="43" y="21"/>
                  <a:pt x="43" y="21"/>
                  <a:pt x="43" y="21"/>
                </a:cubicBezTo>
                <a:cubicBezTo>
                  <a:pt x="31" y="28"/>
                  <a:pt x="31" y="28"/>
                  <a:pt x="31" y="28"/>
                </a:cubicBezTo>
                <a:cubicBezTo>
                  <a:pt x="31" y="28"/>
                  <a:pt x="31" y="28"/>
                  <a:pt x="31" y="28"/>
                </a:cubicBezTo>
                <a:cubicBezTo>
                  <a:pt x="17" y="4"/>
                  <a:pt x="17" y="4"/>
                  <a:pt x="17" y="4"/>
                </a:cubicBezTo>
                <a:cubicBezTo>
                  <a:pt x="16" y="1"/>
                  <a:pt x="14" y="0"/>
                  <a:pt x="11" y="0"/>
                </a:cubicBezTo>
              </a:path>
            </a:pathLst>
          </a:custGeom>
          <a:solidFill>
            <a:srgbClr val="3A7630">
              <a:alpha val="100000"/>
            </a:srgbClr>
          </a:solidFill>
          <a:ln w="9525">
            <a:noFill/>
          </a:ln>
        </p:spPr>
        <p:txBody>
          <a:bodyPr/>
          <a:lstStyle/>
          <a:p>
            <a:endParaRPr lang="zh-CN" altLang="en-US"/>
          </a:p>
        </p:txBody>
      </p:sp>
      <p:sp>
        <p:nvSpPr>
          <p:cNvPr id="28694" name="Freeform 14"/>
          <p:cNvSpPr>
            <a:spLocks noEditPoints="1"/>
          </p:cNvSpPr>
          <p:nvPr/>
        </p:nvSpPr>
        <p:spPr>
          <a:xfrm>
            <a:off x="6889750" y="3538538"/>
            <a:ext cx="412750" cy="266700"/>
          </a:xfrm>
          <a:custGeom>
            <a:avLst/>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0" y="2147483646"/>
              </a:cxn>
              <a:cxn ang="0">
                <a:pos x="0"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0" t="0" r="0" b="0"/>
            <a:pathLst>
              <a:path w="54" h="35">
                <a:moveTo>
                  <a:pt x="52" y="9"/>
                </a:moveTo>
                <a:cubicBezTo>
                  <a:pt x="47" y="2"/>
                  <a:pt x="47" y="2"/>
                  <a:pt x="47" y="2"/>
                </a:cubicBezTo>
                <a:cubicBezTo>
                  <a:pt x="47" y="1"/>
                  <a:pt x="46" y="0"/>
                  <a:pt x="45" y="1"/>
                </a:cubicBezTo>
                <a:cubicBezTo>
                  <a:pt x="44" y="2"/>
                  <a:pt x="43" y="3"/>
                  <a:pt x="44" y="4"/>
                </a:cubicBezTo>
                <a:cubicBezTo>
                  <a:pt x="48" y="12"/>
                  <a:pt x="48" y="12"/>
                  <a:pt x="48" y="12"/>
                </a:cubicBezTo>
                <a:cubicBezTo>
                  <a:pt x="49" y="13"/>
                  <a:pt x="49" y="14"/>
                  <a:pt x="49" y="15"/>
                </a:cubicBezTo>
                <a:cubicBezTo>
                  <a:pt x="48" y="15"/>
                  <a:pt x="47" y="16"/>
                  <a:pt x="46" y="16"/>
                </a:cubicBezTo>
                <a:cubicBezTo>
                  <a:pt x="18" y="16"/>
                  <a:pt x="18" y="16"/>
                  <a:pt x="18" y="16"/>
                </a:cubicBezTo>
                <a:cubicBezTo>
                  <a:pt x="18" y="16"/>
                  <a:pt x="18" y="16"/>
                  <a:pt x="18" y="16"/>
                </a:cubicBezTo>
                <a:cubicBezTo>
                  <a:pt x="18" y="2"/>
                  <a:pt x="18" y="2"/>
                  <a:pt x="18" y="2"/>
                </a:cubicBezTo>
                <a:cubicBezTo>
                  <a:pt x="18" y="2"/>
                  <a:pt x="18" y="2"/>
                  <a:pt x="17" y="1"/>
                </a:cubicBezTo>
                <a:cubicBezTo>
                  <a:pt x="17" y="1"/>
                  <a:pt x="16" y="1"/>
                  <a:pt x="16" y="2"/>
                </a:cubicBezTo>
                <a:cubicBezTo>
                  <a:pt x="0" y="17"/>
                  <a:pt x="0" y="17"/>
                  <a:pt x="0" y="17"/>
                </a:cubicBezTo>
                <a:cubicBezTo>
                  <a:pt x="0" y="18"/>
                  <a:pt x="0" y="18"/>
                  <a:pt x="0" y="18"/>
                </a:cubicBezTo>
                <a:cubicBezTo>
                  <a:pt x="0" y="19"/>
                  <a:pt x="0" y="19"/>
                  <a:pt x="0" y="19"/>
                </a:cubicBezTo>
                <a:cubicBezTo>
                  <a:pt x="16" y="34"/>
                  <a:pt x="16" y="34"/>
                  <a:pt x="16" y="34"/>
                </a:cubicBezTo>
                <a:cubicBezTo>
                  <a:pt x="17" y="35"/>
                  <a:pt x="17" y="35"/>
                  <a:pt x="17" y="35"/>
                </a:cubicBezTo>
                <a:cubicBezTo>
                  <a:pt x="17" y="35"/>
                  <a:pt x="17" y="35"/>
                  <a:pt x="17" y="35"/>
                </a:cubicBezTo>
                <a:cubicBezTo>
                  <a:pt x="18" y="34"/>
                  <a:pt x="18" y="34"/>
                  <a:pt x="18" y="34"/>
                </a:cubicBezTo>
                <a:cubicBezTo>
                  <a:pt x="18" y="20"/>
                  <a:pt x="18" y="20"/>
                  <a:pt x="18" y="20"/>
                </a:cubicBezTo>
                <a:cubicBezTo>
                  <a:pt x="18" y="20"/>
                  <a:pt x="18" y="20"/>
                  <a:pt x="18" y="20"/>
                </a:cubicBezTo>
                <a:cubicBezTo>
                  <a:pt x="46" y="20"/>
                  <a:pt x="46" y="20"/>
                  <a:pt x="46" y="20"/>
                </a:cubicBezTo>
                <a:cubicBezTo>
                  <a:pt x="49" y="20"/>
                  <a:pt x="51" y="19"/>
                  <a:pt x="52" y="17"/>
                </a:cubicBezTo>
                <a:cubicBezTo>
                  <a:pt x="54" y="15"/>
                  <a:pt x="53" y="12"/>
                  <a:pt x="52" y="9"/>
                </a:cubicBezTo>
                <a:close/>
                <a:moveTo>
                  <a:pt x="16" y="31"/>
                </a:moveTo>
                <a:cubicBezTo>
                  <a:pt x="3" y="18"/>
                  <a:pt x="3" y="18"/>
                  <a:pt x="3" y="18"/>
                </a:cubicBezTo>
                <a:cubicBezTo>
                  <a:pt x="16" y="5"/>
                  <a:pt x="16" y="5"/>
                  <a:pt x="16" y="5"/>
                </a:cubicBezTo>
                <a:lnTo>
                  <a:pt x="16" y="31"/>
                </a:lnTo>
                <a:close/>
              </a:path>
            </a:pathLst>
          </a:custGeom>
          <a:solidFill>
            <a:srgbClr val="3A7630">
              <a:alpha val="100000"/>
            </a:srgbClr>
          </a:solidFill>
          <a:ln w="9525">
            <a:noFill/>
          </a:ln>
        </p:spPr>
        <p:txBody>
          <a:bodyPr/>
          <a:lstStyle/>
          <a:p>
            <a:endParaRPr lang="zh-CN" altLang="en-US"/>
          </a:p>
        </p:txBody>
      </p:sp>
      <p:sp>
        <p:nvSpPr>
          <p:cNvPr id="28695" name="Freeform 15"/>
          <p:cNvSpPr>
            <a:spLocks noEditPoints="1"/>
          </p:cNvSpPr>
          <p:nvPr/>
        </p:nvSpPr>
        <p:spPr>
          <a:xfrm>
            <a:off x="6699250" y="3316288"/>
            <a:ext cx="252413" cy="374650"/>
          </a:xfrm>
          <a:custGeom>
            <a:avLst/>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 ang="0">
                <a:pos x="2147483646" y="0"/>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0" t="0" r="0" b="0"/>
            <a:pathLst>
              <a:path w="33" h="49">
                <a:moveTo>
                  <a:pt x="19" y="17"/>
                </a:moveTo>
                <a:cubicBezTo>
                  <a:pt x="19" y="16"/>
                  <a:pt x="19" y="16"/>
                  <a:pt x="19" y="16"/>
                </a:cubicBezTo>
                <a:cubicBezTo>
                  <a:pt x="31" y="23"/>
                  <a:pt x="31" y="23"/>
                  <a:pt x="31" y="23"/>
                </a:cubicBezTo>
                <a:cubicBezTo>
                  <a:pt x="31" y="23"/>
                  <a:pt x="31" y="23"/>
                  <a:pt x="31" y="23"/>
                </a:cubicBezTo>
                <a:cubicBezTo>
                  <a:pt x="32" y="23"/>
                  <a:pt x="32" y="23"/>
                  <a:pt x="32" y="23"/>
                </a:cubicBezTo>
                <a:cubicBezTo>
                  <a:pt x="32" y="23"/>
                  <a:pt x="33" y="22"/>
                  <a:pt x="33" y="22"/>
                </a:cubicBezTo>
                <a:cubicBezTo>
                  <a:pt x="27" y="1"/>
                  <a:pt x="27" y="1"/>
                  <a:pt x="27" y="1"/>
                </a:cubicBezTo>
                <a:cubicBezTo>
                  <a:pt x="26" y="0"/>
                  <a:pt x="26" y="0"/>
                  <a:pt x="26" y="0"/>
                </a:cubicBezTo>
                <a:cubicBezTo>
                  <a:pt x="26" y="0"/>
                  <a:pt x="26" y="0"/>
                  <a:pt x="26" y="0"/>
                </a:cubicBezTo>
                <a:cubicBezTo>
                  <a:pt x="4" y="6"/>
                  <a:pt x="4" y="6"/>
                  <a:pt x="4" y="6"/>
                </a:cubicBezTo>
                <a:cubicBezTo>
                  <a:pt x="4" y="6"/>
                  <a:pt x="4" y="6"/>
                  <a:pt x="4" y="7"/>
                </a:cubicBezTo>
                <a:cubicBezTo>
                  <a:pt x="3" y="7"/>
                  <a:pt x="4" y="7"/>
                  <a:pt x="4" y="8"/>
                </a:cubicBezTo>
                <a:cubicBezTo>
                  <a:pt x="16" y="14"/>
                  <a:pt x="16" y="14"/>
                  <a:pt x="16" y="14"/>
                </a:cubicBezTo>
                <a:cubicBezTo>
                  <a:pt x="15" y="15"/>
                  <a:pt x="15" y="15"/>
                  <a:pt x="15" y="15"/>
                </a:cubicBezTo>
                <a:cubicBezTo>
                  <a:pt x="2" y="38"/>
                  <a:pt x="2" y="38"/>
                  <a:pt x="2" y="38"/>
                </a:cubicBezTo>
                <a:cubicBezTo>
                  <a:pt x="0" y="41"/>
                  <a:pt x="0" y="44"/>
                  <a:pt x="1" y="46"/>
                </a:cubicBezTo>
                <a:cubicBezTo>
                  <a:pt x="2" y="48"/>
                  <a:pt x="5" y="49"/>
                  <a:pt x="8" y="49"/>
                </a:cubicBezTo>
                <a:cubicBezTo>
                  <a:pt x="17" y="49"/>
                  <a:pt x="17" y="49"/>
                  <a:pt x="17" y="49"/>
                </a:cubicBezTo>
                <a:cubicBezTo>
                  <a:pt x="18" y="49"/>
                  <a:pt x="19" y="48"/>
                  <a:pt x="19" y="47"/>
                </a:cubicBezTo>
                <a:cubicBezTo>
                  <a:pt x="19" y="46"/>
                  <a:pt x="18" y="45"/>
                  <a:pt x="17" y="45"/>
                </a:cubicBezTo>
                <a:cubicBezTo>
                  <a:pt x="8" y="45"/>
                  <a:pt x="8" y="45"/>
                  <a:pt x="8" y="45"/>
                </a:cubicBezTo>
                <a:cubicBezTo>
                  <a:pt x="6" y="45"/>
                  <a:pt x="5" y="44"/>
                  <a:pt x="5" y="44"/>
                </a:cubicBezTo>
                <a:cubicBezTo>
                  <a:pt x="4" y="43"/>
                  <a:pt x="5" y="42"/>
                  <a:pt x="5" y="41"/>
                </a:cubicBezTo>
                <a:lnTo>
                  <a:pt x="19" y="17"/>
                </a:lnTo>
                <a:close/>
                <a:moveTo>
                  <a:pt x="25" y="2"/>
                </a:moveTo>
                <a:cubicBezTo>
                  <a:pt x="30" y="20"/>
                  <a:pt x="30" y="20"/>
                  <a:pt x="30" y="20"/>
                </a:cubicBezTo>
                <a:cubicBezTo>
                  <a:pt x="7" y="7"/>
                  <a:pt x="7" y="7"/>
                  <a:pt x="7" y="7"/>
                </a:cubicBezTo>
                <a:lnTo>
                  <a:pt x="25" y="2"/>
                </a:lnTo>
                <a:close/>
              </a:path>
            </a:pathLst>
          </a:custGeom>
          <a:solidFill>
            <a:srgbClr val="3A7630">
              <a:alpha val="100000"/>
            </a:srgbClr>
          </a:solidFill>
          <a:ln w="9525">
            <a:noFill/>
          </a:ln>
        </p:spPr>
        <p:txBody>
          <a:bodyPr/>
          <a:lstStyle/>
          <a:p>
            <a:endParaRPr lang="zh-CN" altLang="en-US"/>
          </a:p>
        </p:txBody>
      </p:sp>
      <p:sp>
        <p:nvSpPr>
          <p:cNvPr id="28696" name="Freeform 16"/>
          <p:cNvSpPr>
            <a:spLocks noEditPoints="1"/>
          </p:cNvSpPr>
          <p:nvPr/>
        </p:nvSpPr>
        <p:spPr>
          <a:xfrm>
            <a:off x="6913563" y="3163888"/>
            <a:ext cx="344487" cy="342900"/>
          </a:xfrm>
          <a:custGeom>
            <a:avLst/>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0" t="0" r="0" b="0"/>
            <a:pathLst>
              <a:path w="45" h="45">
                <a:moveTo>
                  <a:pt x="1" y="15"/>
                </a:moveTo>
                <a:cubicBezTo>
                  <a:pt x="3" y="15"/>
                  <a:pt x="4" y="15"/>
                  <a:pt x="4" y="14"/>
                </a:cubicBezTo>
                <a:cubicBezTo>
                  <a:pt x="9" y="6"/>
                  <a:pt x="9" y="6"/>
                  <a:pt x="9" y="6"/>
                </a:cubicBezTo>
                <a:cubicBezTo>
                  <a:pt x="10" y="4"/>
                  <a:pt x="12" y="4"/>
                  <a:pt x="14" y="6"/>
                </a:cubicBezTo>
                <a:cubicBezTo>
                  <a:pt x="28" y="30"/>
                  <a:pt x="28" y="30"/>
                  <a:pt x="28" y="30"/>
                </a:cubicBezTo>
                <a:cubicBezTo>
                  <a:pt x="28" y="30"/>
                  <a:pt x="28" y="30"/>
                  <a:pt x="28" y="30"/>
                </a:cubicBezTo>
                <a:cubicBezTo>
                  <a:pt x="16" y="37"/>
                  <a:pt x="16" y="37"/>
                  <a:pt x="16" y="37"/>
                </a:cubicBezTo>
                <a:cubicBezTo>
                  <a:pt x="16" y="37"/>
                  <a:pt x="16" y="38"/>
                  <a:pt x="16" y="38"/>
                </a:cubicBezTo>
                <a:cubicBezTo>
                  <a:pt x="16" y="38"/>
                  <a:pt x="16" y="39"/>
                  <a:pt x="16" y="39"/>
                </a:cubicBezTo>
                <a:cubicBezTo>
                  <a:pt x="38" y="45"/>
                  <a:pt x="38" y="45"/>
                  <a:pt x="38" y="45"/>
                </a:cubicBezTo>
                <a:cubicBezTo>
                  <a:pt x="38" y="45"/>
                  <a:pt x="38" y="45"/>
                  <a:pt x="38" y="45"/>
                </a:cubicBezTo>
                <a:cubicBezTo>
                  <a:pt x="38" y="45"/>
                  <a:pt x="38" y="45"/>
                  <a:pt x="38" y="45"/>
                </a:cubicBezTo>
                <a:cubicBezTo>
                  <a:pt x="39" y="44"/>
                  <a:pt x="39" y="44"/>
                  <a:pt x="39" y="44"/>
                </a:cubicBezTo>
                <a:cubicBezTo>
                  <a:pt x="45" y="23"/>
                  <a:pt x="45" y="23"/>
                  <a:pt x="45" y="23"/>
                </a:cubicBezTo>
                <a:cubicBezTo>
                  <a:pt x="45" y="22"/>
                  <a:pt x="45" y="22"/>
                  <a:pt x="44" y="22"/>
                </a:cubicBezTo>
                <a:cubicBezTo>
                  <a:pt x="44" y="21"/>
                  <a:pt x="43" y="21"/>
                  <a:pt x="43" y="21"/>
                </a:cubicBezTo>
                <a:cubicBezTo>
                  <a:pt x="31" y="28"/>
                  <a:pt x="31" y="28"/>
                  <a:pt x="31" y="28"/>
                </a:cubicBezTo>
                <a:cubicBezTo>
                  <a:pt x="31" y="28"/>
                  <a:pt x="31" y="28"/>
                  <a:pt x="31" y="28"/>
                </a:cubicBezTo>
                <a:cubicBezTo>
                  <a:pt x="17" y="4"/>
                  <a:pt x="17" y="4"/>
                  <a:pt x="17" y="4"/>
                </a:cubicBezTo>
                <a:cubicBezTo>
                  <a:pt x="16" y="1"/>
                  <a:pt x="14" y="0"/>
                  <a:pt x="11" y="0"/>
                </a:cubicBezTo>
                <a:cubicBezTo>
                  <a:pt x="9" y="0"/>
                  <a:pt x="7" y="1"/>
                  <a:pt x="5" y="4"/>
                </a:cubicBezTo>
                <a:cubicBezTo>
                  <a:pt x="1" y="12"/>
                  <a:pt x="1" y="12"/>
                  <a:pt x="1" y="12"/>
                </a:cubicBezTo>
                <a:cubicBezTo>
                  <a:pt x="0" y="13"/>
                  <a:pt x="0" y="14"/>
                  <a:pt x="1" y="15"/>
                </a:cubicBezTo>
                <a:close/>
                <a:moveTo>
                  <a:pt x="37" y="42"/>
                </a:moveTo>
                <a:cubicBezTo>
                  <a:pt x="19" y="38"/>
                  <a:pt x="19" y="38"/>
                  <a:pt x="19" y="38"/>
                </a:cubicBezTo>
                <a:cubicBezTo>
                  <a:pt x="42" y="25"/>
                  <a:pt x="42" y="25"/>
                  <a:pt x="42" y="25"/>
                </a:cubicBezTo>
                <a:lnTo>
                  <a:pt x="37" y="42"/>
                </a:lnTo>
                <a:close/>
              </a:path>
            </a:pathLst>
          </a:custGeom>
          <a:solidFill>
            <a:srgbClr val="3A7630">
              <a:alpha val="100000"/>
            </a:srgbClr>
          </a:solidFill>
          <a:ln w="9525">
            <a:noFill/>
          </a:ln>
        </p:spPr>
        <p:txBody>
          <a:bodyPr/>
          <a:lstStyle/>
          <a:p>
            <a:endParaRPr lang="zh-CN" altLang="en-US"/>
          </a:p>
        </p:txBody>
      </p:sp>
      <p:sp>
        <p:nvSpPr>
          <p:cNvPr id="28697" name="椭圆 8"/>
          <p:cNvSpPr/>
          <p:nvPr/>
        </p:nvSpPr>
        <p:spPr>
          <a:xfrm>
            <a:off x="9551988" y="2960688"/>
            <a:ext cx="1023937" cy="1025525"/>
          </a:xfrm>
          <a:prstGeom prst="ellipse">
            <a:avLst/>
          </a:prstGeom>
          <a:solidFill>
            <a:srgbClr val="E4E2D9"/>
          </a:solidFill>
          <a:ln w="25400" cap="flat" cmpd="sng">
            <a:solidFill>
              <a:srgbClr val="3A7630"/>
            </a:solidFill>
            <a:prstDash val="solid"/>
            <a:headEnd type="none" w="med" len="med"/>
            <a:tailEnd type="none" w="med" len="med"/>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zh-CN" sz="1800" dirty="0">
              <a:solidFill>
                <a:schemeClr val="bg1"/>
              </a:solidFill>
            </a:endParaRPr>
          </a:p>
        </p:txBody>
      </p:sp>
      <p:sp>
        <p:nvSpPr>
          <p:cNvPr id="28698" name="Freeform 6"/>
          <p:cNvSpPr>
            <a:spLocks noEditPoints="1"/>
          </p:cNvSpPr>
          <p:nvPr/>
        </p:nvSpPr>
        <p:spPr>
          <a:xfrm>
            <a:off x="9750425" y="3225800"/>
            <a:ext cx="622300" cy="549275"/>
          </a:xfrm>
          <a:custGeom>
            <a:avLst/>
            <a:gdLst/>
            <a:ahLst/>
            <a:cxnLst>
              <a:cxn ang="0">
                <a:pos x="2147483646" y="0"/>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0" t="0" r="0" b="0"/>
            <a:pathLst>
              <a:path w="90" h="79">
                <a:moveTo>
                  <a:pt x="89" y="35"/>
                </a:moveTo>
                <a:cubicBezTo>
                  <a:pt x="80" y="10"/>
                  <a:pt x="80" y="10"/>
                  <a:pt x="80" y="10"/>
                </a:cubicBezTo>
                <a:cubicBezTo>
                  <a:pt x="78" y="4"/>
                  <a:pt x="72" y="0"/>
                  <a:pt x="67" y="0"/>
                </a:cubicBezTo>
                <a:cubicBezTo>
                  <a:pt x="23" y="0"/>
                  <a:pt x="23" y="0"/>
                  <a:pt x="23" y="0"/>
                </a:cubicBezTo>
                <a:cubicBezTo>
                  <a:pt x="17" y="0"/>
                  <a:pt x="11" y="4"/>
                  <a:pt x="9" y="10"/>
                </a:cubicBezTo>
                <a:cubicBezTo>
                  <a:pt x="1" y="35"/>
                  <a:pt x="1" y="35"/>
                  <a:pt x="1" y="35"/>
                </a:cubicBezTo>
                <a:cubicBezTo>
                  <a:pt x="0" y="38"/>
                  <a:pt x="0" y="40"/>
                  <a:pt x="1" y="43"/>
                </a:cubicBezTo>
                <a:cubicBezTo>
                  <a:pt x="3" y="45"/>
                  <a:pt x="6" y="46"/>
                  <a:pt x="9" y="46"/>
                </a:cubicBezTo>
                <a:cubicBezTo>
                  <a:pt x="37" y="46"/>
                  <a:pt x="37" y="46"/>
                  <a:pt x="37" y="46"/>
                </a:cubicBezTo>
                <a:cubicBezTo>
                  <a:pt x="35" y="77"/>
                  <a:pt x="35" y="77"/>
                  <a:pt x="35" y="77"/>
                </a:cubicBezTo>
                <a:cubicBezTo>
                  <a:pt x="35" y="78"/>
                  <a:pt x="35" y="78"/>
                  <a:pt x="36" y="79"/>
                </a:cubicBezTo>
                <a:cubicBezTo>
                  <a:pt x="36" y="79"/>
                  <a:pt x="37" y="79"/>
                  <a:pt x="37" y="79"/>
                </a:cubicBezTo>
                <a:cubicBezTo>
                  <a:pt x="52" y="79"/>
                  <a:pt x="52" y="79"/>
                  <a:pt x="52" y="79"/>
                </a:cubicBezTo>
                <a:cubicBezTo>
                  <a:pt x="53" y="79"/>
                  <a:pt x="54" y="79"/>
                  <a:pt x="54" y="79"/>
                </a:cubicBezTo>
                <a:cubicBezTo>
                  <a:pt x="54" y="78"/>
                  <a:pt x="55" y="78"/>
                  <a:pt x="55" y="77"/>
                </a:cubicBezTo>
                <a:cubicBezTo>
                  <a:pt x="53" y="46"/>
                  <a:pt x="53" y="46"/>
                  <a:pt x="53" y="46"/>
                </a:cubicBezTo>
                <a:cubicBezTo>
                  <a:pt x="81" y="46"/>
                  <a:pt x="81" y="46"/>
                  <a:pt x="81" y="46"/>
                </a:cubicBezTo>
                <a:cubicBezTo>
                  <a:pt x="84" y="46"/>
                  <a:pt x="87" y="45"/>
                  <a:pt x="88" y="43"/>
                </a:cubicBezTo>
                <a:cubicBezTo>
                  <a:pt x="90" y="40"/>
                  <a:pt x="90" y="38"/>
                  <a:pt x="89" y="35"/>
                </a:cubicBezTo>
                <a:close/>
                <a:moveTo>
                  <a:pt x="77" y="14"/>
                </a:moveTo>
                <a:cubicBezTo>
                  <a:pt x="80" y="22"/>
                  <a:pt x="80" y="22"/>
                  <a:pt x="80" y="22"/>
                </a:cubicBezTo>
                <a:cubicBezTo>
                  <a:pt x="68" y="22"/>
                  <a:pt x="68" y="22"/>
                  <a:pt x="68" y="22"/>
                </a:cubicBezTo>
                <a:cubicBezTo>
                  <a:pt x="67" y="18"/>
                  <a:pt x="67" y="18"/>
                  <a:pt x="67" y="18"/>
                </a:cubicBezTo>
                <a:cubicBezTo>
                  <a:pt x="67" y="14"/>
                  <a:pt x="67" y="14"/>
                  <a:pt x="67" y="14"/>
                </a:cubicBezTo>
                <a:lnTo>
                  <a:pt x="77" y="14"/>
                </a:lnTo>
                <a:close/>
                <a:moveTo>
                  <a:pt x="67" y="4"/>
                </a:moveTo>
                <a:cubicBezTo>
                  <a:pt x="71" y="4"/>
                  <a:pt x="75" y="7"/>
                  <a:pt x="76" y="11"/>
                </a:cubicBezTo>
                <a:cubicBezTo>
                  <a:pt x="76" y="12"/>
                  <a:pt x="76" y="12"/>
                  <a:pt x="76" y="12"/>
                </a:cubicBezTo>
                <a:cubicBezTo>
                  <a:pt x="66" y="12"/>
                  <a:pt x="66" y="12"/>
                  <a:pt x="66" y="12"/>
                </a:cubicBezTo>
                <a:cubicBezTo>
                  <a:pt x="65" y="4"/>
                  <a:pt x="65" y="4"/>
                  <a:pt x="65" y="4"/>
                </a:cubicBezTo>
                <a:lnTo>
                  <a:pt x="67" y="4"/>
                </a:lnTo>
                <a:close/>
                <a:moveTo>
                  <a:pt x="39" y="7"/>
                </a:moveTo>
                <a:cubicBezTo>
                  <a:pt x="40" y="4"/>
                  <a:pt x="40" y="4"/>
                  <a:pt x="40" y="4"/>
                </a:cubicBezTo>
                <a:cubicBezTo>
                  <a:pt x="50" y="4"/>
                  <a:pt x="50" y="4"/>
                  <a:pt x="50" y="4"/>
                </a:cubicBezTo>
                <a:cubicBezTo>
                  <a:pt x="50" y="7"/>
                  <a:pt x="50" y="7"/>
                  <a:pt x="50" y="7"/>
                </a:cubicBezTo>
                <a:cubicBezTo>
                  <a:pt x="50" y="12"/>
                  <a:pt x="50" y="12"/>
                  <a:pt x="50" y="12"/>
                </a:cubicBezTo>
                <a:cubicBezTo>
                  <a:pt x="39" y="12"/>
                  <a:pt x="39" y="12"/>
                  <a:pt x="39" y="12"/>
                </a:cubicBezTo>
                <a:lnTo>
                  <a:pt x="39" y="7"/>
                </a:lnTo>
                <a:close/>
                <a:moveTo>
                  <a:pt x="39" y="18"/>
                </a:moveTo>
                <a:cubicBezTo>
                  <a:pt x="39" y="14"/>
                  <a:pt x="39" y="14"/>
                  <a:pt x="39" y="14"/>
                </a:cubicBezTo>
                <a:cubicBezTo>
                  <a:pt x="51" y="14"/>
                  <a:pt x="51" y="14"/>
                  <a:pt x="51" y="14"/>
                </a:cubicBezTo>
                <a:cubicBezTo>
                  <a:pt x="51" y="18"/>
                  <a:pt x="51" y="18"/>
                  <a:pt x="51" y="18"/>
                </a:cubicBezTo>
                <a:cubicBezTo>
                  <a:pt x="51" y="22"/>
                  <a:pt x="51" y="22"/>
                  <a:pt x="51" y="22"/>
                </a:cubicBezTo>
                <a:cubicBezTo>
                  <a:pt x="38" y="22"/>
                  <a:pt x="38" y="22"/>
                  <a:pt x="38" y="22"/>
                </a:cubicBezTo>
                <a:lnTo>
                  <a:pt x="39" y="18"/>
                </a:lnTo>
                <a:close/>
                <a:moveTo>
                  <a:pt x="38" y="28"/>
                </a:moveTo>
                <a:cubicBezTo>
                  <a:pt x="38" y="24"/>
                  <a:pt x="38" y="24"/>
                  <a:pt x="38" y="24"/>
                </a:cubicBezTo>
                <a:cubicBezTo>
                  <a:pt x="51" y="24"/>
                  <a:pt x="51" y="24"/>
                  <a:pt x="51" y="24"/>
                </a:cubicBezTo>
                <a:cubicBezTo>
                  <a:pt x="52" y="28"/>
                  <a:pt x="52" y="28"/>
                  <a:pt x="52" y="28"/>
                </a:cubicBezTo>
                <a:cubicBezTo>
                  <a:pt x="52" y="32"/>
                  <a:pt x="52" y="32"/>
                  <a:pt x="52" y="32"/>
                </a:cubicBezTo>
                <a:cubicBezTo>
                  <a:pt x="38" y="32"/>
                  <a:pt x="38" y="32"/>
                  <a:pt x="38" y="32"/>
                </a:cubicBezTo>
                <a:lnTo>
                  <a:pt x="38" y="28"/>
                </a:lnTo>
                <a:close/>
                <a:moveTo>
                  <a:pt x="14" y="11"/>
                </a:moveTo>
                <a:cubicBezTo>
                  <a:pt x="15" y="7"/>
                  <a:pt x="19" y="4"/>
                  <a:pt x="23" y="4"/>
                </a:cubicBezTo>
                <a:cubicBezTo>
                  <a:pt x="25" y="4"/>
                  <a:pt x="25" y="4"/>
                  <a:pt x="25" y="4"/>
                </a:cubicBezTo>
                <a:cubicBezTo>
                  <a:pt x="23" y="12"/>
                  <a:pt x="23" y="12"/>
                  <a:pt x="23" y="12"/>
                </a:cubicBezTo>
                <a:cubicBezTo>
                  <a:pt x="13" y="12"/>
                  <a:pt x="13" y="12"/>
                  <a:pt x="13" y="12"/>
                </a:cubicBezTo>
                <a:lnTo>
                  <a:pt x="14" y="11"/>
                </a:lnTo>
                <a:close/>
                <a:moveTo>
                  <a:pt x="13" y="14"/>
                </a:moveTo>
                <a:cubicBezTo>
                  <a:pt x="23" y="14"/>
                  <a:pt x="23" y="14"/>
                  <a:pt x="23" y="14"/>
                </a:cubicBezTo>
                <a:cubicBezTo>
                  <a:pt x="22" y="18"/>
                  <a:pt x="22" y="18"/>
                  <a:pt x="22" y="18"/>
                </a:cubicBezTo>
                <a:cubicBezTo>
                  <a:pt x="21" y="22"/>
                  <a:pt x="21" y="22"/>
                  <a:pt x="21" y="22"/>
                </a:cubicBezTo>
                <a:cubicBezTo>
                  <a:pt x="10" y="22"/>
                  <a:pt x="10" y="22"/>
                  <a:pt x="10" y="22"/>
                </a:cubicBezTo>
                <a:lnTo>
                  <a:pt x="13" y="14"/>
                </a:lnTo>
                <a:close/>
                <a:moveTo>
                  <a:pt x="17" y="42"/>
                </a:moveTo>
                <a:cubicBezTo>
                  <a:pt x="9" y="42"/>
                  <a:pt x="9" y="42"/>
                  <a:pt x="9" y="42"/>
                </a:cubicBezTo>
                <a:cubicBezTo>
                  <a:pt x="7" y="42"/>
                  <a:pt x="6" y="41"/>
                  <a:pt x="5" y="40"/>
                </a:cubicBezTo>
                <a:cubicBezTo>
                  <a:pt x="4" y="39"/>
                  <a:pt x="4" y="38"/>
                  <a:pt x="5" y="36"/>
                </a:cubicBezTo>
                <a:cubicBezTo>
                  <a:pt x="5" y="34"/>
                  <a:pt x="5" y="34"/>
                  <a:pt x="5" y="34"/>
                </a:cubicBezTo>
                <a:cubicBezTo>
                  <a:pt x="19" y="34"/>
                  <a:pt x="19" y="34"/>
                  <a:pt x="19" y="34"/>
                </a:cubicBezTo>
                <a:lnTo>
                  <a:pt x="17" y="42"/>
                </a:lnTo>
                <a:close/>
                <a:moveTo>
                  <a:pt x="6" y="32"/>
                </a:moveTo>
                <a:cubicBezTo>
                  <a:pt x="9" y="24"/>
                  <a:pt x="9" y="24"/>
                  <a:pt x="9" y="24"/>
                </a:cubicBezTo>
                <a:cubicBezTo>
                  <a:pt x="21" y="24"/>
                  <a:pt x="21" y="24"/>
                  <a:pt x="21" y="24"/>
                </a:cubicBezTo>
                <a:cubicBezTo>
                  <a:pt x="20" y="28"/>
                  <a:pt x="20" y="28"/>
                  <a:pt x="20" y="28"/>
                </a:cubicBezTo>
                <a:cubicBezTo>
                  <a:pt x="19" y="32"/>
                  <a:pt x="19" y="32"/>
                  <a:pt x="19" y="32"/>
                </a:cubicBezTo>
                <a:lnTo>
                  <a:pt x="6" y="32"/>
                </a:lnTo>
                <a:close/>
                <a:moveTo>
                  <a:pt x="35" y="42"/>
                </a:moveTo>
                <a:cubicBezTo>
                  <a:pt x="19" y="42"/>
                  <a:pt x="19" y="42"/>
                  <a:pt x="19" y="42"/>
                </a:cubicBezTo>
                <a:cubicBezTo>
                  <a:pt x="21" y="34"/>
                  <a:pt x="21" y="34"/>
                  <a:pt x="21" y="34"/>
                </a:cubicBezTo>
                <a:cubicBezTo>
                  <a:pt x="35" y="34"/>
                  <a:pt x="35" y="34"/>
                  <a:pt x="35" y="34"/>
                </a:cubicBezTo>
                <a:lnTo>
                  <a:pt x="35" y="42"/>
                </a:lnTo>
                <a:close/>
                <a:moveTo>
                  <a:pt x="36" y="28"/>
                </a:moveTo>
                <a:cubicBezTo>
                  <a:pt x="36" y="32"/>
                  <a:pt x="36" y="32"/>
                  <a:pt x="36" y="32"/>
                </a:cubicBezTo>
                <a:cubicBezTo>
                  <a:pt x="21" y="32"/>
                  <a:pt x="21" y="32"/>
                  <a:pt x="21" y="32"/>
                </a:cubicBezTo>
                <a:cubicBezTo>
                  <a:pt x="22" y="28"/>
                  <a:pt x="22" y="28"/>
                  <a:pt x="22" y="28"/>
                </a:cubicBezTo>
                <a:cubicBezTo>
                  <a:pt x="23" y="24"/>
                  <a:pt x="23" y="24"/>
                  <a:pt x="23" y="24"/>
                </a:cubicBezTo>
                <a:cubicBezTo>
                  <a:pt x="36" y="24"/>
                  <a:pt x="36" y="24"/>
                  <a:pt x="36" y="24"/>
                </a:cubicBezTo>
                <a:lnTo>
                  <a:pt x="36" y="28"/>
                </a:lnTo>
                <a:close/>
                <a:moveTo>
                  <a:pt x="37" y="18"/>
                </a:moveTo>
                <a:cubicBezTo>
                  <a:pt x="36" y="22"/>
                  <a:pt x="36" y="22"/>
                  <a:pt x="36" y="22"/>
                </a:cubicBezTo>
                <a:cubicBezTo>
                  <a:pt x="24" y="22"/>
                  <a:pt x="24" y="22"/>
                  <a:pt x="24" y="22"/>
                </a:cubicBezTo>
                <a:cubicBezTo>
                  <a:pt x="24" y="18"/>
                  <a:pt x="24" y="18"/>
                  <a:pt x="24" y="18"/>
                </a:cubicBezTo>
                <a:cubicBezTo>
                  <a:pt x="25" y="14"/>
                  <a:pt x="25" y="14"/>
                  <a:pt x="25" y="14"/>
                </a:cubicBezTo>
                <a:cubicBezTo>
                  <a:pt x="37" y="14"/>
                  <a:pt x="37" y="14"/>
                  <a:pt x="37" y="14"/>
                </a:cubicBezTo>
                <a:lnTo>
                  <a:pt x="37" y="18"/>
                </a:lnTo>
                <a:close/>
                <a:moveTo>
                  <a:pt x="37" y="12"/>
                </a:moveTo>
                <a:cubicBezTo>
                  <a:pt x="26" y="12"/>
                  <a:pt x="26" y="12"/>
                  <a:pt x="26" y="12"/>
                </a:cubicBezTo>
                <a:cubicBezTo>
                  <a:pt x="27" y="4"/>
                  <a:pt x="27" y="4"/>
                  <a:pt x="27" y="4"/>
                </a:cubicBezTo>
                <a:cubicBezTo>
                  <a:pt x="37" y="4"/>
                  <a:pt x="37" y="4"/>
                  <a:pt x="37" y="4"/>
                </a:cubicBezTo>
                <a:cubicBezTo>
                  <a:pt x="37" y="7"/>
                  <a:pt x="37" y="7"/>
                  <a:pt x="37" y="7"/>
                </a:cubicBezTo>
                <a:lnTo>
                  <a:pt x="37" y="12"/>
                </a:lnTo>
                <a:close/>
                <a:moveTo>
                  <a:pt x="40" y="75"/>
                </a:moveTo>
                <a:cubicBezTo>
                  <a:pt x="41" y="46"/>
                  <a:pt x="41" y="46"/>
                  <a:pt x="41" y="46"/>
                </a:cubicBezTo>
                <a:cubicBezTo>
                  <a:pt x="48" y="46"/>
                  <a:pt x="48" y="46"/>
                  <a:pt x="48" y="46"/>
                </a:cubicBezTo>
                <a:cubicBezTo>
                  <a:pt x="50" y="75"/>
                  <a:pt x="50" y="75"/>
                  <a:pt x="50" y="75"/>
                </a:cubicBezTo>
                <a:lnTo>
                  <a:pt x="40" y="75"/>
                </a:lnTo>
                <a:close/>
                <a:moveTo>
                  <a:pt x="50" y="42"/>
                </a:moveTo>
                <a:cubicBezTo>
                  <a:pt x="39" y="42"/>
                  <a:pt x="39" y="42"/>
                  <a:pt x="39" y="42"/>
                </a:cubicBezTo>
                <a:cubicBezTo>
                  <a:pt x="37" y="42"/>
                  <a:pt x="37" y="42"/>
                  <a:pt x="37" y="42"/>
                </a:cubicBezTo>
                <a:cubicBezTo>
                  <a:pt x="38" y="34"/>
                  <a:pt x="38" y="34"/>
                  <a:pt x="38" y="34"/>
                </a:cubicBezTo>
                <a:cubicBezTo>
                  <a:pt x="52" y="34"/>
                  <a:pt x="52" y="34"/>
                  <a:pt x="52" y="34"/>
                </a:cubicBezTo>
                <a:cubicBezTo>
                  <a:pt x="53" y="42"/>
                  <a:pt x="53" y="42"/>
                  <a:pt x="53" y="42"/>
                </a:cubicBezTo>
                <a:lnTo>
                  <a:pt x="50" y="42"/>
                </a:lnTo>
                <a:close/>
                <a:moveTo>
                  <a:pt x="52" y="7"/>
                </a:moveTo>
                <a:cubicBezTo>
                  <a:pt x="52" y="4"/>
                  <a:pt x="52" y="4"/>
                  <a:pt x="52" y="4"/>
                </a:cubicBezTo>
                <a:cubicBezTo>
                  <a:pt x="62" y="4"/>
                  <a:pt x="62" y="4"/>
                  <a:pt x="62" y="4"/>
                </a:cubicBezTo>
                <a:cubicBezTo>
                  <a:pt x="64" y="12"/>
                  <a:pt x="64" y="12"/>
                  <a:pt x="64" y="12"/>
                </a:cubicBezTo>
                <a:cubicBezTo>
                  <a:pt x="53" y="12"/>
                  <a:pt x="53" y="12"/>
                  <a:pt x="53" y="12"/>
                </a:cubicBezTo>
                <a:lnTo>
                  <a:pt x="52" y="7"/>
                </a:lnTo>
                <a:close/>
                <a:moveTo>
                  <a:pt x="53" y="18"/>
                </a:moveTo>
                <a:cubicBezTo>
                  <a:pt x="53" y="14"/>
                  <a:pt x="53" y="14"/>
                  <a:pt x="53" y="14"/>
                </a:cubicBezTo>
                <a:cubicBezTo>
                  <a:pt x="64" y="14"/>
                  <a:pt x="64" y="14"/>
                  <a:pt x="64" y="14"/>
                </a:cubicBezTo>
                <a:cubicBezTo>
                  <a:pt x="65" y="18"/>
                  <a:pt x="65" y="18"/>
                  <a:pt x="65" y="18"/>
                </a:cubicBezTo>
                <a:cubicBezTo>
                  <a:pt x="66" y="22"/>
                  <a:pt x="66" y="22"/>
                  <a:pt x="66" y="22"/>
                </a:cubicBezTo>
                <a:cubicBezTo>
                  <a:pt x="53" y="22"/>
                  <a:pt x="53" y="22"/>
                  <a:pt x="53" y="22"/>
                </a:cubicBezTo>
                <a:lnTo>
                  <a:pt x="53" y="18"/>
                </a:lnTo>
                <a:close/>
                <a:moveTo>
                  <a:pt x="54" y="28"/>
                </a:moveTo>
                <a:cubicBezTo>
                  <a:pt x="54" y="24"/>
                  <a:pt x="54" y="24"/>
                  <a:pt x="54" y="24"/>
                </a:cubicBezTo>
                <a:cubicBezTo>
                  <a:pt x="67" y="24"/>
                  <a:pt x="67" y="24"/>
                  <a:pt x="67" y="24"/>
                </a:cubicBezTo>
                <a:cubicBezTo>
                  <a:pt x="67" y="28"/>
                  <a:pt x="67" y="28"/>
                  <a:pt x="67" y="28"/>
                </a:cubicBezTo>
                <a:cubicBezTo>
                  <a:pt x="68" y="32"/>
                  <a:pt x="68" y="32"/>
                  <a:pt x="68" y="32"/>
                </a:cubicBezTo>
                <a:cubicBezTo>
                  <a:pt x="54" y="32"/>
                  <a:pt x="54" y="32"/>
                  <a:pt x="54" y="32"/>
                </a:cubicBezTo>
                <a:lnTo>
                  <a:pt x="54" y="28"/>
                </a:lnTo>
                <a:close/>
                <a:moveTo>
                  <a:pt x="55" y="42"/>
                </a:moveTo>
                <a:cubicBezTo>
                  <a:pt x="54" y="34"/>
                  <a:pt x="54" y="34"/>
                  <a:pt x="54" y="34"/>
                </a:cubicBezTo>
                <a:cubicBezTo>
                  <a:pt x="69" y="34"/>
                  <a:pt x="69" y="34"/>
                  <a:pt x="69" y="34"/>
                </a:cubicBezTo>
                <a:cubicBezTo>
                  <a:pt x="70" y="42"/>
                  <a:pt x="70" y="42"/>
                  <a:pt x="70" y="42"/>
                </a:cubicBezTo>
                <a:lnTo>
                  <a:pt x="55" y="42"/>
                </a:lnTo>
                <a:close/>
                <a:moveTo>
                  <a:pt x="70" y="28"/>
                </a:moveTo>
                <a:cubicBezTo>
                  <a:pt x="69" y="24"/>
                  <a:pt x="69" y="24"/>
                  <a:pt x="69" y="24"/>
                </a:cubicBezTo>
                <a:cubicBezTo>
                  <a:pt x="81" y="24"/>
                  <a:pt x="81" y="24"/>
                  <a:pt x="81" y="24"/>
                </a:cubicBezTo>
                <a:cubicBezTo>
                  <a:pt x="83" y="32"/>
                  <a:pt x="83" y="32"/>
                  <a:pt x="83" y="32"/>
                </a:cubicBezTo>
                <a:cubicBezTo>
                  <a:pt x="70" y="32"/>
                  <a:pt x="70" y="32"/>
                  <a:pt x="70" y="32"/>
                </a:cubicBezTo>
                <a:lnTo>
                  <a:pt x="70" y="28"/>
                </a:lnTo>
                <a:close/>
                <a:moveTo>
                  <a:pt x="85" y="40"/>
                </a:moveTo>
                <a:cubicBezTo>
                  <a:pt x="84" y="41"/>
                  <a:pt x="83" y="42"/>
                  <a:pt x="81" y="42"/>
                </a:cubicBezTo>
                <a:cubicBezTo>
                  <a:pt x="72" y="42"/>
                  <a:pt x="72" y="42"/>
                  <a:pt x="72" y="42"/>
                </a:cubicBezTo>
                <a:cubicBezTo>
                  <a:pt x="71" y="34"/>
                  <a:pt x="71" y="34"/>
                  <a:pt x="71" y="34"/>
                </a:cubicBezTo>
                <a:cubicBezTo>
                  <a:pt x="84" y="34"/>
                  <a:pt x="84" y="34"/>
                  <a:pt x="84" y="34"/>
                </a:cubicBezTo>
                <a:cubicBezTo>
                  <a:pt x="85" y="36"/>
                  <a:pt x="85" y="36"/>
                  <a:pt x="85" y="36"/>
                </a:cubicBezTo>
                <a:cubicBezTo>
                  <a:pt x="85" y="38"/>
                  <a:pt x="85" y="39"/>
                  <a:pt x="85" y="40"/>
                </a:cubicBezTo>
                <a:close/>
              </a:path>
            </a:pathLst>
          </a:custGeom>
          <a:solidFill>
            <a:srgbClr val="3A7630">
              <a:alpha val="100000"/>
            </a:srgbClr>
          </a:solidFill>
          <a:ln w="9525">
            <a:noFill/>
          </a:ln>
        </p:spPr>
        <p:txBody>
          <a:bodyPr/>
          <a:lstStyle/>
          <a:p>
            <a:endParaRPr lang="zh-CN" altLang="en-US"/>
          </a:p>
        </p:txBody>
      </p:sp>
      <p:sp>
        <p:nvSpPr>
          <p:cNvPr id="28699" name="椭圆 8"/>
          <p:cNvSpPr/>
          <p:nvPr/>
        </p:nvSpPr>
        <p:spPr>
          <a:xfrm>
            <a:off x="7161213" y="4500563"/>
            <a:ext cx="1023937" cy="1025525"/>
          </a:xfrm>
          <a:prstGeom prst="ellipse">
            <a:avLst/>
          </a:prstGeom>
          <a:solidFill>
            <a:srgbClr val="E4E2D9"/>
          </a:solidFill>
          <a:ln w="25400" cap="flat" cmpd="sng">
            <a:solidFill>
              <a:srgbClr val="3A7630"/>
            </a:solidFill>
            <a:prstDash val="solid"/>
            <a:headEnd type="none" w="med" len="med"/>
            <a:tailEnd type="none" w="med" len="med"/>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zh-CN" sz="1800" dirty="0">
              <a:solidFill>
                <a:schemeClr val="bg1"/>
              </a:solidFill>
            </a:endParaRPr>
          </a:p>
        </p:txBody>
      </p:sp>
      <p:sp>
        <p:nvSpPr>
          <p:cNvPr id="28700" name="Freeform 65"/>
          <p:cNvSpPr>
            <a:spLocks noEditPoints="1"/>
          </p:cNvSpPr>
          <p:nvPr/>
        </p:nvSpPr>
        <p:spPr>
          <a:xfrm>
            <a:off x="7524750" y="5126038"/>
            <a:ext cx="80963" cy="74612"/>
          </a:xfrm>
          <a:custGeom>
            <a:avLst/>
            <a:gdLst/>
            <a:ahLst/>
            <a:cxnLst>
              <a:cxn ang="0">
                <a:pos x="2147483646" y="2147483646"/>
              </a:cxn>
              <a:cxn ang="0">
                <a:pos x="2147483646" y="2147483646"/>
              </a:cxn>
              <a:cxn ang="0">
                <a:pos x="2147483646" y="2147483646"/>
              </a:cxn>
              <a:cxn ang="0">
                <a:pos x="2147483646" y="2147483646"/>
              </a:cxn>
              <a:cxn ang="0">
                <a:pos x="2147483646" y="2147483646"/>
              </a:cxn>
              <a:cxn ang="0">
                <a:pos x="2147483646" y="0"/>
              </a:cxn>
              <a:cxn ang="0">
                <a:pos x="2147483646" y="0"/>
              </a:cxn>
              <a:cxn ang="0">
                <a:pos x="0" y="2147483646"/>
              </a:cxn>
              <a:cxn ang="0">
                <a:pos x="0" y="2147483646"/>
              </a:cxn>
              <a:cxn ang="0">
                <a:pos x="2147483646" y="2147483646"/>
              </a:cxn>
              <a:cxn ang="0">
                <a:pos x="2147483646" y="2147483646"/>
              </a:cxn>
              <a:cxn ang="0">
                <a:pos x="2147483646" y="2147483646"/>
              </a:cxn>
              <a:cxn ang="0">
                <a:pos x="2147483646" y="2147483646"/>
              </a:cxn>
              <a:cxn ang="0">
                <a:pos x="2147483646" y="0"/>
              </a:cxn>
            </a:cxnLst>
            <a:rect l="0" t="0" r="0" b="0"/>
            <a:pathLst>
              <a:path w="12" h="11">
                <a:moveTo>
                  <a:pt x="2" y="9"/>
                </a:moveTo>
                <a:cubicBezTo>
                  <a:pt x="2" y="2"/>
                  <a:pt x="2" y="2"/>
                  <a:pt x="2" y="2"/>
                </a:cubicBezTo>
                <a:cubicBezTo>
                  <a:pt x="10" y="2"/>
                  <a:pt x="10" y="2"/>
                  <a:pt x="10" y="2"/>
                </a:cubicBezTo>
                <a:cubicBezTo>
                  <a:pt x="10" y="9"/>
                  <a:pt x="10" y="9"/>
                  <a:pt x="10" y="9"/>
                </a:cubicBezTo>
                <a:cubicBezTo>
                  <a:pt x="2" y="9"/>
                  <a:pt x="2" y="9"/>
                  <a:pt x="2" y="9"/>
                </a:cubicBezTo>
                <a:moveTo>
                  <a:pt x="11" y="0"/>
                </a:moveTo>
                <a:cubicBezTo>
                  <a:pt x="1" y="0"/>
                  <a:pt x="1" y="0"/>
                  <a:pt x="1" y="0"/>
                </a:cubicBezTo>
                <a:cubicBezTo>
                  <a:pt x="0" y="0"/>
                  <a:pt x="0" y="1"/>
                  <a:pt x="0" y="1"/>
                </a:cubicBezTo>
                <a:cubicBezTo>
                  <a:pt x="0" y="10"/>
                  <a:pt x="0" y="10"/>
                  <a:pt x="0" y="10"/>
                </a:cubicBezTo>
                <a:cubicBezTo>
                  <a:pt x="0" y="10"/>
                  <a:pt x="0" y="11"/>
                  <a:pt x="1" y="11"/>
                </a:cubicBezTo>
                <a:cubicBezTo>
                  <a:pt x="11" y="11"/>
                  <a:pt x="11" y="11"/>
                  <a:pt x="11" y="11"/>
                </a:cubicBezTo>
                <a:cubicBezTo>
                  <a:pt x="12" y="11"/>
                  <a:pt x="12" y="10"/>
                  <a:pt x="12" y="10"/>
                </a:cubicBezTo>
                <a:cubicBezTo>
                  <a:pt x="12" y="1"/>
                  <a:pt x="12" y="1"/>
                  <a:pt x="12" y="1"/>
                </a:cubicBezTo>
                <a:cubicBezTo>
                  <a:pt x="12" y="1"/>
                  <a:pt x="12" y="0"/>
                  <a:pt x="11" y="0"/>
                </a:cubicBezTo>
              </a:path>
            </a:pathLst>
          </a:custGeom>
          <a:solidFill>
            <a:srgbClr val="3A7630">
              <a:alpha val="100000"/>
            </a:srgbClr>
          </a:solidFill>
          <a:ln w="9525">
            <a:noFill/>
          </a:ln>
        </p:spPr>
        <p:txBody>
          <a:bodyPr/>
          <a:lstStyle/>
          <a:p>
            <a:endParaRPr lang="zh-CN" altLang="en-US"/>
          </a:p>
        </p:txBody>
      </p:sp>
      <p:sp>
        <p:nvSpPr>
          <p:cNvPr id="28701" name="Freeform 66"/>
          <p:cNvSpPr>
            <a:spLocks noEditPoints="1"/>
          </p:cNvSpPr>
          <p:nvPr/>
        </p:nvSpPr>
        <p:spPr>
          <a:xfrm>
            <a:off x="7386638" y="4722813"/>
            <a:ext cx="574675" cy="536575"/>
          </a:xfrm>
          <a:custGeom>
            <a:avLst/>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Lst>
            <a:rect l="0" t="0" r="0" b="0"/>
            <a:pathLst>
              <a:path w="87" h="81">
                <a:moveTo>
                  <a:pt x="13" y="77"/>
                </a:moveTo>
                <a:cubicBezTo>
                  <a:pt x="13" y="56"/>
                  <a:pt x="13" y="56"/>
                  <a:pt x="13" y="56"/>
                </a:cubicBezTo>
                <a:cubicBezTo>
                  <a:pt x="40" y="56"/>
                  <a:pt x="40" y="56"/>
                  <a:pt x="40" y="56"/>
                </a:cubicBezTo>
                <a:cubicBezTo>
                  <a:pt x="40" y="77"/>
                  <a:pt x="40" y="77"/>
                  <a:pt x="40" y="77"/>
                </a:cubicBezTo>
                <a:cubicBezTo>
                  <a:pt x="13" y="77"/>
                  <a:pt x="13" y="77"/>
                  <a:pt x="13" y="77"/>
                </a:cubicBezTo>
                <a:moveTo>
                  <a:pt x="9" y="51"/>
                </a:moveTo>
                <a:cubicBezTo>
                  <a:pt x="27" y="36"/>
                  <a:pt x="27" y="36"/>
                  <a:pt x="27" y="36"/>
                </a:cubicBezTo>
                <a:cubicBezTo>
                  <a:pt x="45" y="51"/>
                  <a:pt x="45" y="51"/>
                  <a:pt x="45" y="51"/>
                </a:cubicBezTo>
                <a:cubicBezTo>
                  <a:pt x="43" y="51"/>
                  <a:pt x="43" y="51"/>
                  <a:pt x="43" y="51"/>
                </a:cubicBezTo>
                <a:cubicBezTo>
                  <a:pt x="11" y="51"/>
                  <a:pt x="11" y="51"/>
                  <a:pt x="11" y="51"/>
                </a:cubicBezTo>
                <a:cubicBezTo>
                  <a:pt x="9" y="51"/>
                  <a:pt x="9" y="51"/>
                  <a:pt x="9" y="51"/>
                </a:cubicBezTo>
                <a:moveTo>
                  <a:pt x="43" y="40"/>
                </a:moveTo>
                <a:cubicBezTo>
                  <a:pt x="43" y="40"/>
                  <a:pt x="42" y="40"/>
                  <a:pt x="42" y="39"/>
                </a:cubicBezTo>
                <a:cubicBezTo>
                  <a:pt x="42" y="39"/>
                  <a:pt x="42" y="38"/>
                  <a:pt x="42" y="38"/>
                </a:cubicBezTo>
                <a:cubicBezTo>
                  <a:pt x="43" y="35"/>
                  <a:pt x="50" y="33"/>
                  <a:pt x="56" y="31"/>
                </a:cubicBezTo>
                <a:cubicBezTo>
                  <a:pt x="53" y="35"/>
                  <a:pt x="46" y="40"/>
                  <a:pt x="43" y="40"/>
                </a:cubicBezTo>
                <a:moveTo>
                  <a:pt x="83" y="40"/>
                </a:moveTo>
                <a:cubicBezTo>
                  <a:pt x="80" y="40"/>
                  <a:pt x="74" y="35"/>
                  <a:pt x="70" y="31"/>
                </a:cubicBezTo>
                <a:cubicBezTo>
                  <a:pt x="76" y="33"/>
                  <a:pt x="84" y="35"/>
                  <a:pt x="85" y="38"/>
                </a:cubicBezTo>
                <a:cubicBezTo>
                  <a:pt x="85" y="38"/>
                  <a:pt x="85" y="39"/>
                  <a:pt x="85" y="39"/>
                </a:cubicBezTo>
                <a:cubicBezTo>
                  <a:pt x="85" y="40"/>
                  <a:pt x="84" y="40"/>
                  <a:pt x="83" y="40"/>
                </a:cubicBezTo>
                <a:moveTo>
                  <a:pt x="63" y="24"/>
                </a:moveTo>
                <a:cubicBezTo>
                  <a:pt x="64" y="24"/>
                  <a:pt x="64" y="24"/>
                  <a:pt x="64" y="24"/>
                </a:cubicBezTo>
                <a:cubicBezTo>
                  <a:pt x="65" y="24"/>
                  <a:pt x="66" y="25"/>
                  <a:pt x="66" y="27"/>
                </a:cubicBezTo>
                <a:cubicBezTo>
                  <a:pt x="66" y="27"/>
                  <a:pt x="66" y="28"/>
                  <a:pt x="66" y="28"/>
                </a:cubicBezTo>
                <a:cubicBezTo>
                  <a:pt x="66" y="28"/>
                  <a:pt x="66" y="28"/>
                  <a:pt x="66" y="28"/>
                </a:cubicBezTo>
                <a:cubicBezTo>
                  <a:pt x="66" y="29"/>
                  <a:pt x="66" y="29"/>
                  <a:pt x="66" y="29"/>
                </a:cubicBezTo>
                <a:cubicBezTo>
                  <a:pt x="65" y="29"/>
                  <a:pt x="64" y="30"/>
                  <a:pt x="63" y="30"/>
                </a:cubicBezTo>
                <a:cubicBezTo>
                  <a:pt x="62" y="30"/>
                  <a:pt x="61" y="29"/>
                  <a:pt x="61" y="29"/>
                </a:cubicBezTo>
                <a:cubicBezTo>
                  <a:pt x="61" y="28"/>
                  <a:pt x="61" y="28"/>
                  <a:pt x="61" y="28"/>
                </a:cubicBezTo>
                <a:cubicBezTo>
                  <a:pt x="60" y="28"/>
                  <a:pt x="60" y="28"/>
                  <a:pt x="60" y="28"/>
                </a:cubicBezTo>
                <a:cubicBezTo>
                  <a:pt x="60" y="28"/>
                  <a:pt x="60" y="27"/>
                  <a:pt x="60" y="27"/>
                </a:cubicBezTo>
                <a:cubicBezTo>
                  <a:pt x="60" y="25"/>
                  <a:pt x="61" y="24"/>
                  <a:pt x="63" y="24"/>
                </a:cubicBezTo>
                <a:cubicBezTo>
                  <a:pt x="63" y="24"/>
                  <a:pt x="63" y="24"/>
                  <a:pt x="63" y="24"/>
                </a:cubicBezTo>
                <a:moveTo>
                  <a:pt x="63" y="19"/>
                </a:moveTo>
                <a:cubicBezTo>
                  <a:pt x="62" y="13"/>
                  <a:pt x="60" y="5"/>
                  <a:pt x="62" y="3"/>
                </a:cubicBezTo>
                <a:cubicBezTo>
                  <a:pt x="62" y="2"/>
                  <a:pt x="63" y="2"/>
                  <a:pt x="63" y="2"/>
                </a:cubicBezTo>
                <a:cubicBezTo>
                  <a:pt x="64" y="2"/>
                  <a:pt x="64" y="2"/>
                  <a:pt x="64" y="3"/>
                </a:cubicBezTo>
                <a:cubicBezTo>
                  <a:pt x="66" y="5"/>
                  <a:pt x="65" y="13"/>
                  <a:pt x="63" y="19"/>
                </a:cubicBezTo>
                <a:moveTo>
                  <a:pt x="63" y="0"/>
                </a:moveTo>
                <a:cubicBezTo>
                  <a:pt x="62" y="0"/>
                  <a:pt x="61" y="0"/>
                  <a:pt x="60" y="1"/>
                </a:cubicBezTo>
                <a:cubicBezTo>
                  <a:pt x="57" y="5"/>
                  <a:pt x="61" y="17"/>
                  <a:pt x="62" y="22"/>
                </a:cubicBezTo>
                <a:cubicBezTo>
                  <a:pt x="60" y="22"/>
                  <a:pt x="58" y="24"/>
                  <a:pt x="58" y="27"/>
                </a:cubicBezTo>
                <a:cubicBezTo>
                  <a:pt x="58" y="27"/>
                  <a:pt x="58" y="28"/>
                  <a:pt x="58" y="28"/>
                </a:cubicBezTo>
                <a:cubicBezTo>
                  <a:pt x="54" y="29"/>
                  <a:pt x="42" y="33"/>
                  <a:pt x="40" y="37"/>
                </a:cubicBezTo>
                <a:cubicBezTo>
                  <a:pt x="39" y="38"/>
                  <a:pt x="39" y="39"/>
                  <a:pt x="40" y="40"/>
                </a:cubicBezTo>
                <a:cubicBezTo>
                  <a:pt x="41" y="42"/>
                  <a:pt x="42" y="42"/>
                  <a:pt x="43" y="42"/>
                </a:cubicBezTo>
                <a:cubicBezTo>
                  <a:pt x="48" y="42"/>
                  <a:pt x="57" y="34"/>
                  <a:pt x="60" y="31"/>
                </a:cubicBezTo>
                <a:cubicBezTo>
                  <a:pt x="60" y="31"/>
                  <a:pt x="61" y="31"/>
                  <a:pt x="61" y="32"/>
                </a:cubicBezTo>
                <a:cubicBezTo>
                  <a:pt x="61" y="79"/>
                  <a:pt x="61" y="79"/>
                  <a:pt x="61" y="79"/>
                </a:cubicBezTo>
                <a:cubicBezTo>
                  <a:pt x="45" y="79"/>
                  <a:pt x="45" y="79"/>
                  <a:pt x="45" y="79"/>
                </a:cubicBezTo>
                <a:cubicBezTo>
                  <a:pt x="45" y="56"/>
                  <a:pt x="45" y="56"/>
                  <a:pt x="45" y="56"/>
                </a:cubicBezTo>
                <a:cubicBezTo>
                  <a:pt x="51" y="56"/>
                  <a:pt x="51" y="56"/>
                  <a:pt x="51" y="56"/>
                </a:cubicBezTo>
                <a:cubicBezTo>
                  <a:pt x="52" y="56"/>
                  <a:pt x="53" y="55"/>
                  <a:pt x="53" y="54"/>
                </a:cubicBezTo>
                <a:cubicBezTo>
                  <a:pt x="53" y="53"/>
                  <a:pt x="53" y="52"/>
                  <a:pt x="52" y="52"/>
                </a:cubicBezTo>
                <a:cubicBezTo>
                  <a:pt x="28" y="31"/>
                  <a:pt x="28" y="31"/>
                  <a:pt x="28" y="31"/>
                </a:cubicBezTo>
                <a:cubicBezTo>
                  <a:pt x="28" y="31"/>
                  <a:pt x="27" y="31"/>
                  <a:pt x="27" y="31"/>
                </a:cubicBezTo>
                <a:cubicBezTo>
                  <a:pt x="26" y="31"/>
                  <a:pt x="26" y="31"/>
                  <a:pt x="25" y="31"/>
                </a:cubicBezTo>
                <a:cubicBezTo>
                  <a:pt x="1" y="52"/>
                  <a:pt x="1" y="52"/>
                  <a:pt x="1" y="52"/>
                </a:cubicBezTo>
                <a:cubicBezTo>
                  <a:pt x="1" y="52"/>
                  <a:pt x="0" y="53"/>
                  <a:pt x="1" y="54"/>
                </a:cubicBezTo>
                <a:cubicBezTo>
                  <a:pt x="1" y="55"/>
                  <a:pt x="2" y="56"/>
                  <a:pt x="3" y="56"/>
                </a:cubicBezTo>
                <a:cubicBezTo>
                  <a:pt x="9" y="56"/>
                  <a:pt x="9" y="56"/>
                  <a:pt x="9" y="56"/>
                </a:cubicBezTo>
                <a:cubicBezTo>
                  <a:pt x="9" y="79"/>
                  <a:pt x="9" y="79"/>
                  <a:pt x="9" y="79"/>
                </a:cubicBezTo>
                <a:cubicBezTo>
                  <a:pt x="9" y="81"/>
                  <a:pt x="10" y="81"/>
                  <a:pt x="11" y="81"/>
                </a:cubicBezTo>
                <a:cubicBezTo>
                  <a:pt x="43" y="81"/>
                  <a:pt x="43" y="81"/>
                  <a:pt x="43" y="81"/>
                </a:cubicBezTo>
                <a:cubicBezTo>
                  <a:pt x="43" y="81"/>
                  <a:pt x="43" y="81"/>
                  <a:pt x="43" y="81"/>
                </a:cubicBezTo>
                <a:cubicBezTo>
                  <a:pt x="76" y="81"/>
                  <a:pt x="76" y="81"/>
                  <a:pt x="76" y="81"/>
                </a:cubicBezTo>
                <a:cubicBezTo>
                  <a:pt x="77" y="81"/>
                  <a:pt x="77" y="81"/>
                  <a:pt x="77" y="80"/>
                </a:cubicBezTo>
                <a:cubicBezTo>
                  <a:pt x="77" y="80"/>
                  <a:pt x="77" y="79"/>
                  <a:pt x="76" y="79"/>
                </a:cubicBezTo>
                <a:cubicBezTo>
                  <a:pt x="65" y="79"/>
                  <a:pt x="65" y="79"/>
                  <a:pt x="65" y="79"/>
                </a:cubicBezTo>
                <a:cubicBezTo>
                  <a:pt x="65" y="32"/>
                  <a:pt x="65" y="32"/>
                  <a:pt x="65" y="32"/>
                </a:cubicBezTo>
                <a:cubicBezTo>
                  <a:pt x="66" y="31"/>
                  <a:pt x="67" y="31"/>
                  <a:pt x="67" y="31"/>
                </a:cubicBezTo>
                <a:cubicBezTo>
                  <a:pt x="70" y="34"/>
                  <a:pt x="78" y="42"/>
                  <a:pt x="83" y="42"/>
                </a:cubicBezTo>
                <a:cubicBezTo>
                  <a:pt x="85" y="42"/>
                  <a:pt x="86" y="42"/>
                  <a:pt x="87" y="40"/>
                </a:cubicBezTo>
                <a:cubicBezTo>
                  <a:pt x="87" y="39"/>
                  <a:pt x="87" y="38"/>
                  <a:pt x="87" y="37"/>
                </a:cubicBezTo>
                <a:cubicBezTo>
                  <a:pt x="85" y="33"/>
                  <a:pt x="73" y="29"/>
                  <a:pt x="68" y="28"/>
                </a:cubicBezTo>
                <a:cubicBezTo>
                  <a:pt x="69" y="28"/>
                  <a:pt x="69" y="27"/>
                  <a:pt x="69" y="27"/>
                </a:cubicBezTo>
                <a:cubicBezTo>
                  <a:pt x="69" y="24"/>
                  <a:pt x="67" y="22"/>
                  <a:pt x="65" y="22"/>
                </a:cubicBezTo>
                <a:cubicBezTo>
                  <a:pt x="66" y="17"/>
                  <a:pt x="69" y="5"/>
                  <a:pt x="66" y="1"/>
                </a:cubicBezTo>
                <a:cubicBezTo>
                  <a:pt x="66" y="0"/>
                  <a:pt x="64" y="0"/>
                  <a:pt x="63" y="0"/>
                </a:cubicBezTo>
              </a:path>
            </a:pathLst>
          </a:custGeom>
          <a:solidFill>
            <a:srgbClr val="3A7630">
              <a:alpha val="100000"/>
            </a:srgbClr>
          </a:solidFill>
          <a:ln w="9525">
            <a:noFill/>
          </a:ln>
        </p:spPr>
        <p:txBody>
          <a:bodyPr/>
          <a:lstStyle/>
          <a:p>
            <a:endParaRPr lang="zh-CN" altLang="en-US"/>
          </a:p>
        </p:txBody>
      </p:sp>
      <p:sp>
        <p:nvSpPr>
          <p:cNvPr id="28702" name="Freeform 67"/>
          <p:cNvSpPr>
            <a:spLocks noEditPoints="1"/>
          </p:cNvSpPr>
          <p:nvPr/>
        </p:nvSpPr>
        <p:spPr>
          <a:xfrm>
            <a:off x="7524750" y="5126038"/>
            <a:ext cx="80963" cy="74612"/>
          </a:xfrm>
          <a:custGeom>
            <a:avLst/>
            <a:gdLst/>
            <a:ahLst/>
            <a:cxnLst>
              <a:cxn ang="0">
                <a:pos x="2147483646" y="2147483646"/>
              </a:cxn>
              <a:cxn ang="0">
                <a:pos x="2147483646" y="2147483646"/>
              </a:cxn>
              <a:cxn ang="0">
                <a:pos x="2147483646" y="2147483646"/>
              </a:cxn>
              <a:cxn ang="0">
                <a:pos x="2147483646" y="2147483646"/>
              </a:cxn>
              <a:cxn ang="0">
                <a:pos x="2147483646" y="0"/>
              </a:cxn>
              <a:cxn ang="0">
                <a:pos x="2147483646" y="0"/>
              </a:cxn>
              <a:cxn ang="0">
                <a:pos x="0"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0" t="0" r="0" b="0"/>
            <a:pathLst>
              <a:path w="12" h="11">
                <a:moveTo>
                  <a:pt x="1" y="11"/>
                </a:moveTo>
                <a:cubicBezTo>
                  <a:pt x="11" y="11"/>
                  <a:pt x="11" y="11"/>
                  <a:pt x="11" y="11"/>
                </a:cubicBezTo>
                <a:cubicBezTo>
                  <a:pt x="12" y="11"/>
                  <a:pt x="12" y="10"/>
                  <a:pt x="12" y="10"/>
                </a:cubicBezTo>
                <a:cubicBezTo>
                  <a:pt x="12" y="1"/>
                  <a:pt x="12" y="1"/>
                  <a:pt x="12" y="1"/>
                </a:cubicBezTo>
                <a:cubicBezTo>
                  <a:pt x="12" y="1"/>
                  <a:pt x="12" y="0"/>
                  <a:pt x="11" y="0"/>
                </a:cubicBezTo>
                <a:cubicBezTo>
                  <a:pt x="1" y="0"/>
                  <a:pt x="1" y="0"/>
                  <a:pt x="1" y="0"/>
                </a:cubicBezTo>
                <a:cubicBezTo>
                  <a:pt x="0" y="0"/>
                  <a:pt x="0" y="1"/>
                  <a:pt x="0" y="1"/>
                </a:cubicBezTo>
                <a:cubicBezTo>
                  <a:pt x="0" y="10"/>
                  <a:pt x="0" y="10"/>
                  <a:pt x="0" y="10"/>
                </a:cubicBezTo>
                <a:cubicBezTo>
                  <a:pt x="0" y="10"/>
                  <a:pt x="0" y="11"/>
                  <a:pt x="1" y="11"/>
                </a:cubicBezTo>
                <a:close/>
                <a:moveTo>
                  <a:pt x="2" y="2"/>
                </a:moveTo>
                <a:cubicBezTo>
                  <a:pt x="10" y="2"/>
                  <a:pt x="10" y="2"/>
                  <a:pt x="10" y="2"/>
                </a:cubicBezTo>
                <a:cubicBezTo>
                  <a:pt x="10" y="9"/>
                  <a:pt x="10" y="9"/>
                  <a:pt x="10" y="9"/>
                </a:cubicBezTo>
                <a:cubicBezTo>
                  <a:pt x="2" y="9"/>
                  <a:pt x="2" y="9"/>
                  <a:pt x="2" y="9"/>
                </a:cubicBezTo>
                <a:lnTo>
                  <a:pt x="2" y="2"/>
                </a:lnTo>
                <a:close/>
              </a:path>
            </a:pathLst>
          </a:custGeom>
          <a:solidFill>
            <a:srgbClr val="3A7630">
              <a:alpha val="100000"/>
            </a:srgbClr>
          </a:solidFill>
          <a:ln w="9525">
            <a:noFill/>
          </a:ln>
        </p:spPr>
        <p:txBody>
          <a:bodyPr/>
          <a:lstStyle/>
          <a:p>
            <a:endParaRPr lang="zh-CN" altLang="en-US"/>
          </a:p>
        </p:txBody>
      </p:sp>
      <p:sp>
        <p:nvSpPr>
          <p:cNvPr id="28703" name="Freeform 68"/>
          <p:cNvSpPr>
            <a:spLocks noEditPoints="1"/>
          </p:cNvSpPr>
          <p:nvPr/>
        </p:nvSpPr>
        <p:spPr>
          <a:xfrm>
            <a:off x="7386638" y="4716463"/>
            <a:ext cx="574675" cy="542925"/>
          </a:xfrm>
          <a:custGeom>
            <a:avLst/>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0" t="0" r="0" b="0"/>
            <a:pathLst>
              <a:path w="87" h="82">
                <a:moveTo>
                  <a:pt x="87" y="38"/>
                </a:moveTo>
                <a:cubicBezTo>
                  <a:pt x="85" y="34"/>
                  <a:pt x="73" y="30"/>
                  <a:pt x="68" y="29"/>
                </a:cubicBezTo>
                <a:cubicBezTo>
                  <a:pt x="69" y="29"/>
                  <a:pt x="69" y="28"/>
                  <a:pt x="69" y="28"/>
                </a:cubicBezTo>
                <a:cubicBezTo>
                  <a:pt x="69" y="25"/>
                  <a:pt x="67" y="23"/>
                  <a:pt x="65" y="23"/>
                </a:cubicBezTo>
                <a:cubicBezTo>
                  <a:pt x="66" y="18"/>
                  <a:pt x="69" y="6"/>
                  <a:pt x="66" y="2"/>
                </a:cubicBezTo>
                <a:cubicBezTo>
                  <a:pt x="65" y="0"/>
                  <a:pt x="62" y="0"/>
                  <a:pt x="60" y="2"/>
                </a:cubicBezTo>
                <a:cubicBezTo>
                  <a:pt x="57" y="6"/>
                  <a:pt x="61" y="18"/>
                  <a:pt x="62" y="23"/>
                </a:cubicBezTo>
                <a:cubicBezTo>
                  <a:pt x="60" y="23"/>
                  <a:pt x="58" y="25"/>
                  <a:pt x="58" y="28"/>
                </a:cubicBezTo>
                <a:cubicBezTo>
                  <a:pt x="58" y="28"/>
                  <a:pt x="58" y="29"/>
                  <a:pt x="58" y="29"/>
                </a:cubicBezTo>
                <a:cubicBezTo>
                  <a:pt x="54" y="30"/>
                  <a:pt x="42" y="34"/>
                  <a:pt x="40" y="38"/>
                </a:cubicBezTo>
                <a:cubicBezTo>
                  <a:pt x="39" y="39"/>
                  <a:pt x="39" y="40"/>
                  <a:pt x="40" y="41"/>
                </a:cubicBezTo>
                <a:cubicBezTo>
                  <a:pt x="41" y="43"/>
                  <a:pt x="42" y="43"/>
                  <a:pt x="43" y="43"/>
                </a:cubicBezTo>
                <a:cubicBezTo>
                  <a:pt x="48" y="43"/>
                  <a:pt x="57" y="35"/>
                  <a:pt x="60" y="32"/>
                </a:cubicBezTo>
                <a:cubicBezTo>
                  <a:pt x="60" y="32"/>
                  <a:pt x="61" y="32"/>
                  <a:pt x="61" y="33"/>
                </a:cubicBezTo>
                <a:cubicBezTo>
                  <a:pt x="61" y="80"/>
                  <a:pt x="61" y="80"/>
                  <a:pt x="61" y="80"/>
                </a:cubicBezTo>
                <a:cubicBezTo>
                  <a:pt x="45" y="80"/>
                  <a:pt x="45" y="80"/>
                  <a:pt x="45" y="80"/>
                </a:cubicBezTo>
                <a:cubicBezTo>
                  <a:pt x="45" y="57"/>
                  <a:pt x="45" y="57"/>
                  <a:pt x="45" y="57"/>
                </a:cubicBezTo>
                <a:cubicBezTo>
                  <a:pt x="51" y="57"/>
                  <a:pt x="51" y="57"/>
                  <a:pt x="51" y="57"/>
                </a:cubicBezTo>
                <a:cubicBezTo>
                  <a:pt x="52" y="57"/>
                  <a:pt x="53" y="56"/>
                  <a:pt x="53" y="55"/>
                </a:cubicBezTo>
                <a:cubicBezTo>
                  <a:pt x="53" y="54"/>
                  <a:pt x="53" y="53"/>
                  <a:pt x="52" y="53"/>
                </a:cubicBezTo>
                <a:cubicBezTo>
                  <a:pt x="28" y="32"/>
                  <a:pt x="28" y="32"/>
                  <a:pt x="28" y="32"/>
                </a:cubicBezTo>
                <a:cubicBezTo>
                  <a:pt x="27" y="32"/>
                  <a:pt x="26" y="32"/>
                  <a:pt x="25" y="32"/>
                </a:cubicBezTo>
                <a:cubicBezTo>
                  <a:pt x="1" y="53"/>
                  <a:pt x="1" y="53"/>
                  <a:pt x="1" y="53"/>
                </a:cubicBezTo>
                <a:cubicBezTo>
                  <a:pt x="1" y="53"/>
                  <a:pt x="0" y="54"/>
                  <a:pt x="1" y="55"/>
                </a:cubicBezTo>
                <a:cubicBezTo>
                  <a:pt x="1" y="56"/>
                  <a:pt x="2" y="57"/>
                  <a:pt x="3" y="57"/>
                </a:cubicBezTo>
                <a:cubicBezTo>
                  <a:pt x="9" y="57"/>
                  <a:pt x="9" y="57"/>
                  <a:pt x="9" y="57"/>
                </a:cubicBezTo>
                <a:cubicBezTo>
                  <a:pt x="9" y="80"/>
                  <a:pt x="9" y="80"/>
                  <a:pt x="9" y="80"/>
                </a:cubicBezTo>
                <a:cubicBezTo>
                  <a:pt x="9" y="82"/>
                  <a:pt x="10" y="82"/>
                  <a:pt x="11" y="82"/>
                </a:cubicBezTo>
                <a:cubicBezTo>
                  <a:pt x="43" y="82"/>
                  <a:pt x="43" y="82"/>
                  <a:pt x="43" y="82"/>
                </a:cubicBezTo>
                <a:cubicBezTo>
                  <a:pt x="43" y="82"/>
                  <a:pt x="43" y="82"/>
                  <a:pt x="43" y="82"/>
                </a:cubicBezTo>
                <a:cubicBezTo>
                  <a:pt x="76" y="82"/>
                  <a:pt x="76" y="82"/>
                  <a:pt x="76" y="82"/>
                </a:cubicBezTo>
                <a:cubicBezTo>
                  <a:pt x="77" y="82"/>
                  <a:pt x="77" y="82"/>
                  <a:pt x="77" y="81"/>
                </a:cubicBezTo>
                <a:cubicBezTo>
                  <a:pt x="77" y="81"/>
                  <a:pt x="77" y="80"/>
                  <a:pt x="76" y="80"/>
                </a:cubicBezTo>
                <a:cubicBezTo>
                  <a:pt x="65" y="80"/>
                  <a:pt x="65" y="80"/>
                  <a:pt x="65" y="80"/>
                </a:cubicBezTo>
                <a:cubicBezTo>
                  <a:pt x="65" y="33"/>
                  <a:pt x="65" y="33"/>
                  <a:pt x="65" y="33"/>
                </a:cubicBezTo>
                <a:cubicBezTo>
                  <a:pt x="66" y="32"/>
                  <a:pt x="67" y="32"/>
                  <a:pt x="67" y="32"/>
                </a:cubicBezTo>
                <a:cubicBezTo>
                  <a:pt x="70" y="35"/>
                  <a:pt x="78" y="43"/>
                  <a:pt x="83" y="43"/>
                </a:cubicBezTo>
                <a:cubicBezTo>
                  <a:pt x="85" y="43"/>
                  <a:pt x="86" y="43"/>
                  <a:pt x="87" y="41"/>
                </a:cubicBezTo>
                <a:cubicBezTo>
                  <a:pt x="87" y="40"/>
                  <a:pt x="87" y="39"/>
                  <a:pt x="87" y="38"/>
                </a:cubicBezTo>
                <a:close/>
                <a:moveTo>
                  <a:pt x="27" y="37"/>
                </a:moveTo>
                <a:cubicBezTo>
                  <a:pt x="45" y="52"/>
                  <a:pt x="45" y="52"/>
                  <a:pt x="45" y="52"/>
                </a:cubicBezTo>
                <a:cubicBezTo>
                  <a:pt x="43" y="52"/>
                  <a:pt x="43" y="52"/>
                  <a:pt x="43" y="52"/>
                </a:cubicBezTo>
                <a:cubicBezTo>
                  <a:pt x="11" y="52"/>
                  <a:pt x="11" y="52"/>
                  <a:pt x="11" y="52"/>
                </a:cubicBezTo>
                <a:cubicBezTo>
                  <a:pt x="9" y="52"/>
                  <a:pt x="9" y="52"/>
                  <a:pt x="9" y="52"/>
                </a:cubicBezTo>
                <a:lnTo>
                  <a:pt x="27" y="37"/>
                </a:lnTo>
                <a:close/>
                <a:moveTo>
                  <a:pt x="40" y="57"/>
                </a:moveTo>
                <a:cubicBezTo>
                  <a:pt x="40" y="78"/>
                  <a:pt x="40" y="78"/>
                  <a:pt x="40" y="78"/>
                </a:cubicBezTo>
                <a:cubicBezTo>
                  <a:pt x="13" y="78"/>
                  <a:pt x="13" y="78"/>
                  <a:pt x="13" y="78"/>
                </a:cubicBezTo>
                <a:cubicBezTo>
                  <a:pt x="13" y="57"/>
                  <a:pt x="13" y="57"/>
                  <a:pt x="13" y="57"/>
                </a:cubicBezTo>
                <a:lnTo>
                  <a:pt x="40" y="57"/>
                </a:lnTo>
                <a:close/>
                <a:moveTo>
                  <a:pt x="62" y="4"/>
                </a:moveTo>
                <a:cubicBezTo>
                  <a:pt x="62" y="3"/>
                  <a:pt x="63" y="3"/>
                  <a:pt x="63" y="3"/>
                </a:cubicBezTo>
                <a:cubicBezTo>
                  <a:pt x="64" y="3"/>
                  <a:pt x="64" y="3"/>
                  <a:pt x="64" y="4"/>
                </a:cubicBezTo>
                <a:cubicBezTo>
                  <a:pt x="66" y="6"/>
                  <a:pt x="65" y="14"/>
                  <a:pt x="63" y="20"/>
                </a:cubicBezTo>
                <a:cubicBezTo>
                  <a:pt x="62" y="14"/>
                  <a:pt x="60" y="6"/>
                  <a:pt x="62" y="4"/>
                </a:cubicBezTo>
                <a:close/>
                <a:moveTo>
                  <a:pt x="43" y="41"/>
                </a:moveTo>
                <a:cubicBezTo>
                  <a:pt x="43" y="41"/>
                  <a:pt x="42" y="41"/>
                  <a:pt x="42" y="40"/>
                </a:cubicBezTo>
                <a:cubicBezTo>
                  <a:pt x="42" y="40"/>
                  <a:pt x="42" y="39"/>
                  <a:pt x="42" y="39"/>
                </a:cubicBezTo>
                <a:cubicBezTo>
                  <a:pt x="43" y="36"/>
                  <a:pt x="50" y="34"/>
                  <a:pt x="56" y="32"/>
                </a:cubicBezTo>
                <a:cubicBezTo>
                  <a:pt x="53" y="36"/>
                  <a:pt x="46" y="41"/>
                  <a:pt x="43" y="41"/>
                </a:cubicBezTo>
                <a:close/>
                <a:moveTo>
                  <a:pt x="63" y="31"/>
                </a:moveTo>
                <a:cubicBezTo>
                  <a:pt x="62" y="31"/>
                  <a:pt x="61" y="30"/>
                  <a:pt x="61" y="30"/>
                </a:cubicBezTo>
                <a:cubicBezTo>
                  <a:pt x="61" y="29"/>
                  <a:pt x="61" y="29"/>
                  <a:pt x="61" y="29"/>
                </a:cubicBezTo>
                <a:cubicBezTo>
                  <a:pt x="60" y="29"/>
                  <a:pt x="60" y="29"/>
                  <a:pt x="60" y="29"/>
                </a:cubicBezTo>
                <a:cubicBezTo>
                  <a:pt x="60" y="29"/>
                  <a:pt x="60" y="28"/>
                  <a:pt x="60" y="28"/>
                </a:cubicBezTo>
                <a:cubicBezTo>
                  <a:pt x="60" y="26"/>
                  <a:pt x="61" y="25"/>
                  <a:pt x="63" y="25"/>
                </a:cubicBezTo>
                <a:cubicBezTo>
                  <a:pt x="63" y="25"/>
                  <a:pt x="63" y="25"/>
                  <a:pt x="63" y="25"/>
                </a:cubicBezTo>
                <a:cubicBezTo>
                  <a:pt x="64" y="25"/>
                  <a:pt x="64" y="25"/>
                  <a:pt x="64" y="25"/>
                </a:cubicBezTo>
                <a:cubicBezTo>
                  <a:pt x="65" y="25"/>
                  <a:pt x="66" y="26"/>
                  <a:pt x="66" y="28"/>
                </a:cubicBezTo>
                <a:cubicBezTo>
                  <a:pt x="66" y="28"/>
                  <a:pt x="66" y="29"/>
                  <a:pt x="66" y="29"/>
                </a:cubicBezTo>
                <a:cubicBezTo>
                  <a:pt x="66" y="29"/>
                  <a:pt x="66" y="29"/>
                  <a:pt x="66" y="29"/>
                </a:cubicBezTo>
                <a:cubicBezTo>
                  <a:pt x="66" y="30"/>
                  <a:pt x="66" y="30"/>
                  <a:pt x="66" y="30"/>
                </a:cubicBezTo>
                <a:cubicBezTo>
                  <a:pt x="65" y="30"/>
                  <a:pt x="64" y="31"/>
                  <a:pt x="63" y="31"/>
                </a:cubicBezTo>
                <a:close/>
                <a:moveTo>
                  <a:pt x="85" y="40"/>
                </a:moveTo>
                <a:cubicBezTo>
                  <a:pt x="85" y="41"/>
                  <a:pt x="84" y="41"/>
                  <a:pt x="83" y="41"/>
                </a:cubicBezTo>
                <a:cubicBezTo>
                  <a:pt x="80" y="41"/>
                  <a:pt x="74" y="36"/>
                  <a:pt x="70" y="32"/>
                </a:cubicBezTo>
                <a:cubicBezTo>
                  <a:pt x="76" y="34"/>
                  <a:pt x="84" y="36"/>
                  <a:pt x="85" y="39"/>
                </a:cubicBezTo>
                <a:cubicBezTo>
                  <a:pt x="85" y="39"/>
                  <a:pt x="85" y="40"/>
                  <a:pt x="85" y="40"/>
                </a:cubicBezTo>
                <a:close/>
              </a:path>
            </a:pathLst>
          </a:custGeom>
          <a:solidFill>
            <a:srgbClr val="3A7630">
              <a:alpha val="100000"/>
            </a:srgbClr>
          </a:solidFill>
          <a:ln w="9525">
            <a:noFill/>
          </a:ln>
        </p:spPr>
        <p:txBody>
          <a:bodyPr/>
          <a:lstStyle/>
          <a:p>
            <a:endParaRPr lang="zh-CN" altLang="en-US"/>
          </a:p>
        </p:txBody>
      </p:sp>
      <p:sp>
        <p:nvSpPr>
          <p:cNvPr id="28704" name="椭圆 8"/>
          <p:cNvSpPr/>
          <p:nvPr/>
        </p:nvSpPr>
        <p:spPr>
          <a:xfrm>
            <a:off x="8915400" y="4500563"/>
            <a:ext cx="1023938" cy="1025525"/>
          </a:xfrm>
          <a:prstGeom prst="ellipse">
            <a:avLst/>
          </a:prstGeom>
          <a:solidFill>
            <a:srgbClr val="E4E2D9"/>
          </a:solidFill>
          <a:ln w="25400" cap="flat" cmpd="sng">
            <a:solidFill>
              <a:srgbClr val="3A7630"/>
            </a:solidFill>
            <a:prstDash val="solid"/>
            <a:headEnd type="none" w="med" len="med"/>
            <a:tailEnd type="none" w="med" len="med"/>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zh-CN" sz="1800" dirty="0">
              <a:solidFill>
                <a:schemeClr val="bg1"/>
              </a:solidFill>
            </a:endParaRPr>
          </a:p>
        </p:txBody>
      </p:sp>
      <p:sp>
        <p:nvSpPr>
          <p:cNvPr id="28705" name="Freeform 126"/>
          <p:cNvSpPr>
            <a:spLocks noEditPoints="1"/>
          </p:cNvSpPr>
          <p:nvPr/>
        </p:nvSpPr>
        <p:spPr>
          <a:xfrm>
            <a:off x="9174163" y="4745038"/>
            <a:ext cx="544512" cy="554037"/>
          </a:xfrm>
          <a:custGeom>
            <a:avLst/>
            <a:gdLst/>
            <a:ahLst/>
            <a:cxnLst>
              <a:cxn ang="0">
                <a:pos x="2147483646" y="2147483646"/>
              </a:cxn>
              <a:cxn ang="0">
                <a:pos x="2147483646" y="2147483646"/>
              </a:cxn>
              <a:cxn ang="0">
                <a:pos x="2147483646" y="2147483646"/>
              </a:cxn>
              <a:cxn ang="0">
                <a:pos x="2147483646" y="2147483646"/>
              </a:cxn>
              <a:cxn ang="0">
                <a:pos x="2147483646" y="0"/>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0" t="0" r="0" b="0"/>
            <a:pathLst>
              <a:path w="74" h="75">
                <a:moveTo>
                  <a:pt x="74" y="10"/>
                </a:moveTo>
                <a:cubicBezTo>
                  <a:pt x="66" y="10"/>
                  <a:pt x="66" y="10"/>
                  <a:pt x="66" y="10"/>
                </a:cubicBezTo>
                <a:cubicBezTo>
                  <a:pt x="65" y="10"/>
                  <a:pt x="65" y="10"/>
                  <a:pt x="65" y="10"/>
                </a:cubicBezTo>
                <a:cubicBezTo>
                  <a:pt x="65" y="1"/>
                  <a:pt x="65" y="1"/>
                  <a:pt x="65" y="1"/>
                </a:cubicBezTo>
                <a:cubicBezTo>
                  <a:pt x="65" y="0"/>
                  <a:pt x="64" y="0"/>
                  <a:pt x="64" y="0"/>
                </a:cubicBezTo>
                <a:cubicBezTo>
                  <a:pt x="63" y="0"/>
                  <a:pt x="63" y="0"/>
                  <a:pt x="63" y="1"/>
                </a:cubicBezTo>
                <a:cubicBezTo>
                  <a:pt x="63" y="10"/>
                  <a:pt x="63" y="10"/>
                  <a:pt x="63" y="10"/>
                </a:cubicBezTo>
                <a:cubicBezTo>
                  <a:pt x="63" y="10"/>
                  <a:pt x="63" y="10"/>
                  <a:pt x="63" y="10"/>
                </a:cubicBezTo>
                <a:cubicBezTo>
                  <a:pt x="62" y="10"/>
                  <a:pt x="62" y="10"/>
                  <a:pt x="62" y="10"/>
                </a:cubicBezTo>
                <a:cubicBezTo>
                  <a:pt x="54" y="10"/>
                  <a:pt x="54" y="10"/>
                  <a:pt x="54" y="10"/>
                </a:cubicBezTo>
                <a:cubicBezTo>
                  <a:pt x="54" y="10"/>
                  <a:pt x="54" y="10"/>
                  <a:pt x="54" y="10"/>
                </a:cubicBezTo>
                <a:cubicBezTo>
                  <a:pt x="54" y="1"/>
                  <a:pt x="54" y="1"/>
                  <a:pt x="54" y="1"/>
                </a:cubicBezTo>
                <a:cubicBezTo>
                  <a:pt x="54" y="0"/>
                  <a:pt x="53" y="0"/>
                  <a:pt x="53" y="0"/>
                </a:cubicBezTo>
                <a:cubicBezTo>
                  <a:pt x="52" y="0"/>
                  <a:pt x="52" y="0"/>
                  <a:pt x="52" y="1"/>
                </a:cubicBezTo>
                <a:cubicBezTo>
                  <a:pt x="52" y="10"/>
                  <a:pt x="52" y="10"/>
                  <a:pt x="52" y="10"/>
                </a:cubicBezTo>
                <a:cubicBezTo>
                  <a:pt x="52" y="10"/>
                  <a:pt x="52" y="10"/>
                  <a:pt x="52" y="10"/>
                </a:cubicBezTo>
                <a:cubicBezTo>
                  <a:pt x="51" y="10"/>
                  <a:pt x="51" y="10"/>
                  <a:pt x="51" y="10"/>
                </a:cubicBezTo>
                <a:cubicBezTo>
                  <a:pt x="43" y="10"/>
                  <a:pt x="43" y="10"/>
                  <a:pt x="43" y="10"/>
                </a:cubicBezTo>
                <a:cubicBezTo>
                  <a:pt x="43" y="26"/>
                  <a:pt x="43" y="26"/>
                  <a:pt x="43" y="26"/>
                </a:cubicBezTo>
                <a:cubicBezTo>
                  <a:pt x="43" y="32"/>
                  <a:pt x="48" y="37"/>
                  <a:pt x="54" y="38"/>
                </a:cubicBezTo>
                <a:cubicBezTo>
                  <a:pt x="55" y="38"/>
                  <a:pt x="55" y="38"/>
                  <a:pt x="55" y="38"/>
                </a:cubicBezTo>
                <a:cubicBezTo>
                  <a:pt x="55" y="38"/>
                  <a:pt x="55" y="38"/>
                  <a:pt x="55" y="38"/>
                </a:cubicBezTo>
                <a:cubicBezTo>
                  <a:pt x="55" y="40"/>
                  <a:pt x="54" y="41"/>
                  <a:pt x="53" y="42"/>
                </a:cubicBezTo>
                <a:cubicBezTo>
                  <a:pt x="49" y="44"/>
                  <a:pt x="42" y="44"/>
                  <a:pt x="36" y="42"/>
                </a:cubicBezTo>
                <a:cubicBezTo>
                  <a:pt x="31" y="39"/>
                  <a:pt x="17" y="33"/>
                  <a:pt x="6" y="44"/>
                </a:cubicBezTo>
                <a:cubicBezTo>
                  <a:pt x="2" y="48"/>
                  <a:pt x="0" y="53"/>
                  <a:pt x="1" y="59"/>
                </a:cubicBezTo>
                <a:cubicBezTo>
                  <a:pt x="2" y="64"/>
                  <a:pt x="5" y="70"/>
                  <a:pt x="10" y="74"/>
                </a:cubicBezTo>
                <a:cubicBezTo>
                  <a:pt x="10" y="75"/>
                  <a:pt x="11" y="75"/>
                  <a:pt x="11" y="75"/>
                </a:cubicBezTo>
                <a:cubicBezTo>
                  <a:pt x="12" y="75"/>
                  <a:pt x="13" y="75"/>
                  <a:pt x="13" y="74"/>
                </a:cubicBezTo>
                <a:cubicBezTo>
                  <a:pt x="14" y="73"/>
                  <a:pt x="14" y="72"/>
                  <a:pt x="13" y="71"/>
                </a:cubicBezTo>
                <a:cubicBezTo>
                  <a:pt x="9" y="67"/>
                  <a:pt x="7" y="63"/>
                  <a:pt x="6" y="58"/>
                </a:cubicBezTo>
                <a:cubicBezTo>
                  <a:pt x="5" y="54"/>
                  <a:pt x="6" y="50"/>
                  <a:pt x="10" y="47"/>
                </a:cubicBezTo>
                <a:cubicBezTo>
                  <a:pt x="15" y="41"/>
                  <a:pt x="23" y="41"/>
                  <a:pt x="34" y="46"/>
                </a:cubicBezTo>
                <a:cubicBezTo>
                  <a:pt x="40" y="49"/>
                  <a:pt x="50" y="49"/>
                  <a:pt x="55" y="46"/>
                </a:cubicBezTo>
                <a:cubicBezTo>
                  <a:pt x="58" y="44"/>
                  <a:pt x="59" y="42"/>
                  <a:pt x="59" y="39"/>
                </a:cubicBezTo>
                <a:cubicBezTo>
                  <a:pt x="60" y="39"/>
                  <a:pt x="60" y="39"/>
                  <a:pt x="60" y="39"/>
                </a:cubicBezTo>
                <a:cubicBezTo>
                  <a:pt x="68" y="38"/>
                  <a:pt x="74" y="33"/>
                  <a:pt x="74" y="26"/>
                </a:cubicBezTo>
                <a:lnTo>
                  <a:pt x="74" y="10"/>
                </a:lnTo>
                <a:close/>
                <a:moveTo>
                  <a:pt x="60" y="34"/>
                </a:moveTo>
                <a:cubicBezTo>
                  <a:pt x="55" y="34"/>
                  <a:pt x="55" y="34"/>
                  <a:pt x="55" y="34"/>
                </a:cubicBezTo>
                <a:cubicBezTo>
                  <a:pt x="55" y="34"/>
                  <a:pt x="55" y="34"/>
                  <a:pt x="55" y="34"/>
                </a:cubicBezTo>
                <a:cubicBezTo>
                  <a:pt x="51" y="33"/>
                  <a:pt x="48" y="30"/>
                  <a:pt x="48" y="26"/>
                </a:cubicBezTo>
                <a:cubicBezTo>
                  <a:pt x="48" y="15"/>
                  <a:pt x="48" y="15"/>
                  <a:pt x="48" y="15"/>
                </a:cubicBezTo>
                <a:cubicBezTo>
                  <a:pt x="51" y="15"/>
                  <a:pt x="51" y="15"/>
                  <a:pt x="51" y="15"/>
                </a:cubicBezTo>
                <a:cubicBezTo>
                  <a:pt x="54" y="15"/>
                  <a:pt x="54" y="15"/>
                  <a:pt x="54" y="15"/>
                </a:cubicBezTo>
                <a:cubicBezTo>
                  <a:pt x="62" y="15"/>
                  <a:pt x="62" y="15"/>
                  <a:pt x="62" y="15"/>
                </a:cubicBezTo>
                <a:cubicBezTo>
                  <a:pt x="66" y="15"/>
                  <a:pt x="66" y="15"/>
                  <a:pt x="66" y="15"/>
                </a:cubicBezTo>
                <a:cubicBezTo>
                  <a:pt x="69" y="15"/>
                  <a:pt x="69" y="15"/>
                  <a:pt x="69" y="15"/>
                </a:cubicBezTo>
                <a:cubicBezTo>
                  <a:pt x="69" y="26"/>
                  <a:pt x="69" y="26"/>
                  <a:pt x="69" y="26"/>
                </a:cubicBezTo>
                <a:cubicBezTo>
                  <a:pt x="69" y="30"/>
                  <a:pt x="65" y="33"/>
                  <a:pt x="60" y="34"/>
                </a:cubicBezTo>
                <a:close/>
              </a:path>
            </a:pathLst>
          </a:custGeom>
          <a:solidFill>
            <a:srgbClr val="3A7630">
              <a:alpha val="100000"/>
            </a:srgbClr>
          </a:solidFill>
          <a:ln w="9525">
            <a:noFill/>
          </a:ln>
        </p:spPr>
        <p:txBody>
          <a:bodyPr/>
          <a:lstStyle/>
          <a:p>
            <a:endParaRPr lang="zh-CN" altLang="en-US"/>
          </a:p>
        </p:txBody>
      </p:sp>
      <p:sp>
        <p:nvSpPr>
          <p:cNvPr id="28706" name="矩形 54"/>
          <p:cNvSpPr/>
          <p:nvPr/>
        </p:nvSpPr>
        <p:spPr>
          <a:xfrm>
            <a:off x="7673975" y="766763"/>
            <a:ext cx="1816100" cy="954107"/>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nSpc>
                <a:spcPct val="100000"/>
              </a:lnSpc>
              <a:spcBef>
                <a:spcPct val="0"/>
              </a:spcBef>
              <a:buNone/>
            </a:pPr>
            <a:r>
              <a:rPr lang="zh-CN" altLang="en-US" dirty="0" smtClean="0">
                <a:solidFill>
                  <a:srgbClr val="3A7630"/>
                </a:solidFill>
                <a:latin typeface="方正兰亭黑简体" panose="02000000000000000000" pitchFamily="2" charset="-122"/>
              </a:rPr>
              <a:t>行为模型视图</a:t>
            </a:r>
            <a:endParaRPr lang="zh-CN" altLang="en-US" dirty="0">
              <a:solidFill>
                <a:srgbClr val="3A7630"/>
              </a:solidFill>
              <a:latin typeface="方正兰亭黑简体" panose="02000000000000000000" pitchFamily="2" charset="-122"/>
            </a:endParaRPr>
          </a:p>
        </p:txBody>
      </p:sp>
      <p:sp>
        <p:nvSpPr>
          <p:cNvPr id="28707" name="矩形 55"/>
          <p:cNvSpPr/>
          <p:nvPr/>
        </p:nvSpPr>
        <p:spPr>
          <a:xfrm>
            <a:off x="6143625" y="5581650"/>
            <a:ext cx="1462088" cy="954107"/>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nSpc>
                <a:spcPct val="100000"/>
              </a:lnSpc>
              <a:spcBef>
                <a:spcPct val="0"/>
              </a:spcBef>
              <a:buNone/>
            </a:pPr>
            <a:r>
              <a:rPr lang="zh-CN" altLang="en-US" dirty="0" smtClean="0">
                <a:solidFill>
                  <a:srgbClr val="3A7630"/>
                </a:solidFill>
                <a:latin typeface="方正兰亭黑简体" panose="02000000000000000000" pitchFamily="2" charset="-122"/>
              </a:rPr>
              <a:t>环境模型视图</a:t>
            </a:r>
            <a:endParaRPr lang="zh-CN" altLang="en-US" dirty="0">
              <a:solidFill>
                <a:srgbClr val="3A7630"/>
              </a:solidFill>
              <a:latin typeface="方正兰亭黑简体" panose="02000000000000000000" pitchFamily="2" charset="-122"/>
            </a:endParaRPr>
          </a:p>
        </p:txBody>
      </p:sp>
      <p:sp>
        <p:nvSpPr>
          <p:cNvPr id="28708" name="矩形 56"/>
          <p:cNvSpPr/>
          <p:nvPr/>
        </p:nvSpPr>
        <p:spPr>
          <a:xfrm>
            <a:off x="9642475" y="5526077"/>
            <a:ext cx="1460500" cy="954107"/>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nSpc>
                <a:spcPct val="100000"/>
              </a:lnSpc>
              <a:spcBef>
                <a:spcPct val="0"/>
              </a:spcBef>
              <a:buNone/>
            </a:pPr>
            <a:r>
              <a:rPr lang="zh-CN" altLang="en-US" dirty="0" smtClean="0">
                <a:solidFill>
                  <a:srgbClr val="3A7630"/>
                </a:solidFill>
                <a:latin typeface="方正兰亭黑简体" panose="02000000000000000000" pitchFamily="2" charset="-122"/>
              </a:rPr>
              <a:t>实现模型视图</a:t>
            </a:r>
            <a:endParaRPr lang="zh-CN" altLang="en-US" dirty="0">
              <a:solidFill>
                <a:srgbClr val="3A7630"/>
              </a:solidFill>
              <a:latin typeface="方正兰亭黑简体" panose="02000000000000000000" pitchFamily="2" charset="-122"/>
            </a:endParaRPr>
          </a:p>
        </p:txBody>
      </p:sp>
      <p:sp>
        <p:nvSpPr>
          <p:cNvPr id="28709" name="矩形 57"/>
          <p:cNvSpPr/>
          <p:nvPr/>
        </p:nvSpPr>
        <p:spPr>
          <a:xfrm>
            <a:off x="5067300" y="3079750"/>
            <a:ext cx="1319213" cy="954107"/>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nSpc>
                <a:spcPct val="100000"/>
              </a:lnSpc>
              <a:spcBef>
                <a:spcPct val="0"/>
              </a:spcBef>
              <a:buNone/>
            </a:pPr>
            <a:r>
              <a:rPr lang="zh-CN" altLang="en-US" dirty="0" smtClean="0">
                <a:solidFill>
                  <a:srgbClr val="3A7630"/>
                </a:solidFill>
                <a:latin typeface="方正兰亭黑简体" panose="02000000000000000000" pitchFamily="2" charset="-122"/>
              </a:rPr>
              <a:t>用户模型视图</a:t>
            </a:r>
            <a:endParaRPr lang="zh-CN" altLang="en-US" dirty="0">
              <a:solidFill>
                <a:srgbClr val="3A7630"/>
              </a:solidFill>
              <a:latin typeface="方正兰亭黑简体" panose="02000000000000000000" pitchFamily="2" charset="-122"/>
            </a:endParaRPr>
          </a:p>
        </p:txBody>
      </p:sp>
      <p:sp>
        <p:nvSpPr>
          <p:cNvPr id="28710" name="矩形 58"/>
          <p:cNvSpPr/>
          <p:nvPr/>
        </p:nvSpPr>
        <p:spPr>
          <a:xfrm>
            <a:off x="10710863" y="3079750"/>
            <a:ext cx="1319212" cy="954107"/>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nSpc>
                <a:spcPct val="100000"/>
              </a:lnSpc>
              <a:spcBef>
                <a:spcPct val="0"/>
              </a:spcBef>
              <a:buNone/>
            </a:pPr>
            <a:r>
              <a:rPr lang="zh-CN" altLang="en-US" dirty="0" smtClean="0">
                <a:solidFill>
                  <a:srgbClr val="3A7630"/>
                </a:solidFill>
                <a:latin typeface="方正兰亭黑简体" panose="02000000000000000000" pitchFamily="2" charset="-122"/>
              </a:rPr>
              <a:t>结构模型视图</a:t>
            </a:r>
            <a:endParaRPr lang="zh-CN" altLang="en-US" dirty="0">
              <a:solidFill>
                <a:srgbClr val="3A7630"/>
              </a:solidFill>
              <a:latin typeface="方正兰亭黑简体" panose="02000000000000000000" pitchFamily="2" charset="-122"/>
            </a:endParaRPr>
          </a:p>
        </p:txBody>
      </p:sp>
      <p:sp>
        <p:nvSpPr>
          <p:cNvPr id="2" name="矩形 1"/>
          <p:cNvSpPr/>
          <p:nvPr/>
        </p:nvSpPr>
        <p:spPr>
          <a:xfrm>
            <a:off x="5002130" y="4000214"/>
            <a:ext cx="1415772" cy="584775"/>
          </a:xfrm>
          <a:prstGeom prst="rect">
            <a:avLst/>
          </a:prstGeom>
        </p:spPr>
        <p:txBody>
          <a:bodyPr wrap="none">
            <a:spAutoFit/>
          </a:bodyPr>
          <a:lstStyle/>
          <a:p>
            <a:pPr lvl="0" eaLnBrk="1" hangingPunct="1"/>
            <a:r>
              <a:rPr lang="zh-CN" altLang="en-US" sz="3200" b="1" dirty="0" smtClean="0">
                <a:solidFill>
                  <a:srgbClr val="FF0000"/>
                </a:solidFill>
                <a:latin typeface="方正兰亭黑简体" panose="02000000000000000000" pitchFamily="2" charset="-122"/>
              </a:rPr>
              <a:t>用例图</a:t>
            </a:r>
            <a:endParaRPr lang="zh-CN" altLang="en-US" sz="3200" b="1" dirty="0">
              <a:solidFill>
                <a:srgbClr val="FF0000"/>
              </a:solidFill>
              <a:latin typeface="方正兰亭黑简体" panose="02000000000000000000" pitchFamily="2" charset="-122"/>
            </a:endParaRPr>
          </a:p>
        </p:txBody>
      </p:sp>
      <p:sp>
        <p:nvSpPr>
          <p:cNvPr id="3" name="矩形 2"/>
          <p:cNvSpPr/>
          <p:nvPr/>
        </p:nvSpPr>
        <p:spPr>
          <a:xfrm>
            <a:off x="5167451" y="181988"/>
            <a:ext cx="6340197" cy="584775"/>
          </a:xfrm>
          <a:prstGeom prst="rect">
            <a:avLst/>
          </a:prstGeom>
        </p:spPr>
        <p:txBody>
          <a:bodyPr wrap="none">
            <a:spAutoFit/>
          </a:bodyPr>
          <a:lstStyle/>
          <a:p>
            <a:pPr lvl="0" eaLnBrk="1" hangingPunct="1"/>
            <a:r>
              <a:rPr lang="zh-CN" altLang="en-US" sz="3200" b="1" dirty="0" smtClean="0">
                <a:solidFill>
                  <a:srgbClr val="FF0000"/>
                </a:solidFill>
                <a:latin typeface="方正兰亭黑简体" panose="02000000000000000000" pitchFamily="2" charset="-122"/>
              </a:rPr>
              <a:t>状态图，协作图，时序图，活动图</a:t>
            </a:r>
            <a:endParaRPr lang="zh-CN" altLang="en-US" sz="3200" b="1" dirty="0">
              <a:solidFill>
                <a:srgbClr val="FF0000"/>
              </a:solidFill>
              <a:latin typeface="方正兰亭黑简体" panose="02000000000000000000" pitchFamily="2" charset="-122"/>
            </a:endParaRPr>
          </a:p>
        </p:txBody>
      </p:sp>
      <p:sp>
        <p:nvSpPr>
          <p:cNvPr id="4" name="矩形 3"/>
          <p:cNvSpPr/>
          <p:nvPr/>
        </p:nvSpPr>
        <p:spPr>
          <a:xfrm>
            <a:off x="10799762" y="4028837"/>
            <a:ext cx="1415772" cy="1077218"/>
          </a:xfrm>
          <a:prstGeom prst="rect">
            <a:avLst/>
          </a:prstGeom>
        </p:spPr>
        <p:txBody>
          <a:bodyPr wrap="none">
            <a:spAutoFit/>
          </a:bodyPr>
          <a:lstStyle/>
          <a:p>
            <a:pPr lvl="0" eaLnBrk="1" hangingPunct="1"/>
            <a:r>
              <a:rPr lang="zh-CN" altLang="en-US" sz="3200" b="1" dirty="0" smtClean="0">
                <a:solidFill>
                  <a:srgbClr val="FF0000"/>
                </a:solidFill>
                <a:latin typeface="方正兰亭黑简体" panose="02000000000000000000" pitchFamily="2" charset="-122"/>
              </a:rPr>
              <a:t>类图</a:t>
            </a:r>
            <a:endParaRPr lang="en-US" altLang="zh-CN" sz="3200" b="1" dirty="0" smtClean="0">
              <a:solidFill>
                <a:srgbClr val="FF0000"/>
              </a:solidFill>
              <a:latin typeface="方正兰亭黑简体" panose="02000000000000000000" pitchFamily="2" charset="-122"/>
            </a:endParaRPr>
          </a:p>
          <a:p>
            <a:pPr lvl="0" eaLnBrk="1" hangingPunct="1"/>
            <a:r>
              <a:rPr lang="zh-CN" altLang="en-US" sz="3200" b="1" dirty="0" smtClean="0">
                <a:solidFill>
                  <a:srgbClr val="FF0000"/>
                </a:solidFill>
                <a:latin typeface="方正兰亭黑简体" panose="02000000000000000000" pitchFamily="2" charset="-122"/>
              </a:rPr>
              <a:t>对象图</a:t>
            </a:r>
            <a:endParaRPr lang="zh-CN" altLang="en-US" sz="3200" b="1" dirty="0">
              <a:solidFill>
                <a:srgbClr val="FF0000"/>
              </a:solidFill>
              <a:latin typeface="方正兰亭黑简体" panose="02000000000000000000" pitchFamily="2" charset="-122"/>
            </a:endParaRPr>
          </a:p>
        </p:txBody>
      </p:sp>
      <p:sp>
        <p:nvSpPr>
          <p:cNvPr id="5" name="矩形 4"/>
          <p:cNvSpPr/>
          <p:nvPr/>
        </p:nvSpPr>
        <p:spPr>
          <a:xfrm>
            <a:off x="7376250" y="5855772"/>
            <a:ext cx="1415772" cy="584775"/>
          </a:xfrm>
          <a:prstGeom prst="rect">
            <a:avLst/>
          </a:prstGeom>
        </p:spPr>
        <p:txBody>
          <a:bodyPr wrap="none">
            <a:spAutoFit/>
          </a:bodyPr>
          <a:lstStyle/>
          <a:p>
            <a:pPr lvl="0" eaLnBrk="1" hangingPunct="1"/>
            <a:r>
              <a:rPr lang="zh-CN" altLang="en-US" sz="3200" b="1" dirty="0" smtClean="0">
                <a:solidFill>
                  <a:srgbClr val="FF0000"/>
                </a:solidFill>
                <a:latin typeface="方正兰亭黑简体" panose="02000000000000000000" pitchFamily="2" charset="-122"/>
              </a:rPr>
              <a:t>配置图</a:t>
            </a:r>
            <a:endParaRPr lang="zh-CN" altLang="en-US" sz="3200" b="1" dirty="0">
              <a:solidFill>
                <a:srgbClr val="FF0000"/>
              </a:solidFill>
              <a:latin typeface="方正兰亭黑简体" panose="02000000000000000000" pitchFamily="2" charset="-122"/>
            </a:endParaRPr>
          </a:p>
        </p:txBody>
      </p:sp>
      <p:sp>
        <p:nvSpPr>
          <p:cNvPr id="6" name="矩形 5"/>
          <p:cNvSpPr/>
          <p:nvPr/>
        </p:nvSpPr>
        <p:spPr>
          <a:xfrm>
            <a:off x="10799762" y="5732662"/>
            <a:ext cx="1415772" cy="584775"/>
          </a:xfrm>
          <a:prstGeom prst="rect">
            <a:avLst/>
          </a:prstGeom>
        </p:spPr>
        <p:txBody>
          <a:bodyPr wrap="none">
            <a:spAutoFit/>
          </a:bodyPr>
          <a:lstStyle/>
          <a:p>
            <a:pPr lvl="0" eaLnBrk="1" hangingPunct="1"/>
            <a:r>
              <a:rPr lang="zh-CN" altLang="en-US" sz="3200" b="1" dirty="0" smtClean="0">
                <a:solidFill>
                  <a:srgbClr val="FF0000"/>
                </a:solidFill>
                <a:latin typeface="方正兰亭黑简体" panose="02000000000000000000" pitchFamily="2" charset="-122"/>
              </a:rPr>
              <a:t>组件图</a:t>
            </a:r>
            <a:endParaRPr lang="zh-CN" altLang="en-US" sz="3200" b="1" dirty="0">
              <a:solidFill>
                <a:srgbClr val="FF0000"/>
              </a:solidFill>
              <a:latin typeface="方正兰亭黑简体" panose="02000000000000000000" pitchFamily="2" charset="-122"/>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482" name="组合 60"/>
          <p:cNvGrpSpPr/>
          <p:nvPr/>
        </p:nvGrpSpPr>
        <p:grpSpPr>
          <a:xfrm>
            <a:off x="1692275" y="1603375"/>
            <a:ext cx="8107363" cy="4081463"/>
            <a:chOff x="0" y="0"/>
            <a:chExt cx="8106268" cy="4081556"/>
          </a:xfrm>
        </p:grpSpPr>
        <p:sp>
          <p:nvSpPr>
            <p:cNvPr id="20485" name="平行四边形 2"/>
            <p:cNvSpPr/>
            <p:nvPr/>
          </p:nvSpPr>
          <p:spPr>
            <a:xfrm rot="5400000" flipH="1">
              <a:off x="1442721" y="-206226"/>
              <a:ext cx="1530385" cy="1942838"/>
            </a:xfrm>
            <a:prstGeom prst="parallelogram">
              <a:avLst>
                <a:gd name="adj" fmla="val 35250"/>
              </a:avLst>
            </a:prstGeom>
            <a:noFill/>
            <a:ln w="12700" cap="flat" cmpd="sng">
              <a:solidFill>
                <a:schemeClr val="bg1">
                  <a:alpha val="50195"/>
                </a:schemeClr>
              </a:solidFill>
              <a:prstDash val="solid"/>
              <a:miter/>
              <a:headEnd type="none" w="med" len="med"/>
              <a:tailEnd type="none" w="med" len="med"/>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solidFill>
                  <a:srgbClr val="FFFFFF"/>
                </a:solidFill>
              </a:endParaRPr>
            </a:p>
          </p:txBody>
        </p:sp>
        <p:grpSp>
          <p:nvGrpSpPr>
            <p:cNvPr id="20486" name="组合 46"/>
            <p:cNvGrpSpPr/>
            <p:nvPr/>
          </p:nvGrpSpPr>
          <p:grpSpPr>
            <a:xfrm>
              <a:off x="1430613" y="345863"/>
              <a:ext cx="6675655" cy="3735693"/>
              <a:chOff x="0" y="0"/>
              <a:chExt cx="6736219" cy="3769585"/>
            </a:xfrm>
          </p:grpSpPr>
          <p:sp>
            <p:nvSpPr>
              <p:cNvPr id="20488" name="任意多边形 5"/>
              <p:cNvSpPr/>
              <p:nvPr/>
            </p:nvSpPr>
            <p:spPr>
              <a:xfrm rot="-7269724">
                <a:off x="4014840" y="-358423"/>
                <a:ext cx="1435337" cy="2396122"/>
              </a:xfrm>
              <a:custGeom>
                <a:avLst/>
                <a:gdLst/>
                <a:ahLst/>
                <a:cxnLst>
                  <a:cxn ang="0">
                    <a:pos x="767437" y="9447707"/>
                  </a:cxn>
                  <a:cxn ang="0">
                    <a:pos x="407704" y="0"/>
                  </a:cxn>
                  <a:cxn ang="0">
                    <a:pos x="133" y="9444610"/>
                  </a:cxn>
                  <a:cxn ang="0">
                    <a:pos x="0" y="9447707"/>
                  </a:cxn>
                  <a:cxn ang="0">
                    <a:pos x="767437" y="9447707"/>
                  </a:cxn>
                </a:cxnLst>
                <a:rect l="0" t="0" r="0" b="0"/>
                <a:pathLst>
                  <a:path w="1569634" h="1969664">
                    <a:moveTo>
                      <a:pt x="1569634" y="1969664"/>
                    </a:moveTo>
                    <a:lnTo>
                      <a:pt x="833875" y="0"/>
                    </a:lnTo>
                    <a:lnTo>
                      <a:pt x="272" y="1969019"/>
                    </a:lnTo>
                    <a:lnTo>
                      <a:pt x="0" y="1969664"/>
                    </a:lnTo>
                    <a:lnTo>
                      <a:pt x="1569634" y="1969664"/>
                    </a:lnTo>
                    <a:close/>
                  </a:path>
                </a:pathLst>
              </a:custGeom>
              <a:noFill/>
              <a:ln w="12700" cap="flat" cmpd="sng">
                <a:solidFill>
                  <a:schemeClr val="bg1">
                    <a:alpha val="36078"/>
                  </a:schemeClr>
                </a:solidFill>
                <a:prstDash val="solid"/>
                <a:round/>
                <a:headEnd type="none" w="med" len="med"/>
                <a:tailEnd type="none" w="med" len="med"/>
              </a:ln>
            </p:spPr>
            <p:txBody>
              <a:bodyPr/>
              <a:lstStyle/>
              <a:p>
                <a:endParaRPr lang="zh-CN" altLang="en-US"/>
              </a:p>
            </p:txBody>
          </p:sp>
          <p:sp>
            <p:nvSpPr>
              <p:cNvPr id="20489" name="平行四边形 6"/>
              <p:cNvSpPr/>
              <p:nvPr/>
            </p:nvSpPr>
            <p:spPr>
              <a:xfrm rot="-5400000">
                <a:off x="5057546" y="2409582"/>
                <a:ext cx="1321600" cy="571801"/>
              </a:xfrm>
              <a:prstGeom prst="parallelogram">
                <a:avLst>
                  <a:gd name="adj" fmla="val 21594"/>
                </a:avLst>
              </a:prstGeom>
              <a:solidFill>
                <a:srgbClr val="C8C0CD">
                  <a:alpha val="58038"/>
                </a:srgb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solidFill>
                    <a:srgbClr val="FFFFFF"/>
                  </a:solidFill>
                </a:endParaRPr>
              </a:p>
            </p:txBody>
          </p:sp>
          <p:sp>
            <p:nvSpPr>
              <p:cNvPr id="20490" name="平行四边形 7"/>
              <p:cNvSpPr/>
              <p:nvPr/>
            </p:nvSpPr>
            <p:spPr>
              <a:xfrm rot="-5400000">
                <a:off x="1507277" y="-740299"/>
                <a:ext cx="2984413" cy="4760211"/>
              </a:xfrm>
              <a:prstGeom prst="parallelogram">
                <a:avLst>
                  <a:gd name="adj" fmla="val 32134"/>
                </a:avLst>
              </a:prstGeom>
              <a:solidFill>
                <a:srgbClr val="85A951">
                  <a:alpha val="59999"/>
                </a:srgb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solidFill>
                    <a:srgbClr val="FFFFFF"/>
                  </a:solidFill>
                </a:endParaRPr>
              </a:p>
            </p:txBody>
          </p:sp>
          <p:sp>
            <p:nvSpPr>
              <p:cNvPr id="20491" name="任意多边形 8"/>
              <p:cNvSpPr/>
              <p:nvPr/>
            </p:nvSpPr>
            <p:spPr>
              <a:xfrm rot="5400000" flipH="1">
                <a:off x="2028010" y="2421715"/>
                <a:ext cx="639174" cy="2056565"/>
              </a:xfrm>
              <a:custGeom>
                <a:avLst/>
                <a:gdLst/>
                <a:ahLst/>
                <a:cxnLst>
                  <a:cxn ang="0">
                    <a:pos x="99595" y="6738"/>
                  </a:cxn>
                  <a:cxn ang="0">
                    <a:pos x="99378" y="0"/>
                  </a:cxn>
                  <a:cxn ang="0">
                    <a:pos x="0" y="2741003"/>
                  </a:cxn>
                  <a:cxn ang="0">
                    <a:pos x="99595" y="6738"/>
                  </a:cxn>
                </a:cxnLst>
                <a:rect l="0" t="0" r="0" b="0"/>
                <a:pathLst>
                  <a:path w="833603" h="1973870">
                    <a:moveTo>
                      <a:pt x="833603" y="4851"/>
                    </a:moveTo>
                    <a:lnTo>
                      <a:pt x="831791" y="0"/>
                    </a:lnTo>
                    <a:lnTo>
                      <a:pt x="0" y="1973870"/>
                    </a:lnTo>
                    <a:lnTo>
                      <a:pt x="833603" y="4851"/>
                    </a:lnTo>
                    <a:close/>
                  </a:path>
                </a:pathLst>
              </a:custGeom>
              <a:solidFill>
                <a:srgbClr val="4B86AA">
                  <a:alpha val="61960"/>
                </a:srgbClr>
              </a:solidFill>
              <a:ln w="9525">
                <a:noFill/>
              </a:ln>
            </p:spPr>
            <p:txBody>
              <a:bodyPr/>
              <a:lstStyle/>
              <a:p>
                <a:endParaRPr lang="zh-CN" altLang="en-US"/>
              </a:p>
            </p:txBody>
          </p:sp>
          <p:sp>
            <p:nvSpPr>
              <p:cNvPr id="20492" name="任意多边形 9"/>
              <p:cNvSpPr/>
              <p:nvPr/>
            </p:nvSpPr>
            <p:spPr>
              <a:xfrm rot="5400000" flipH="1">
                <a:off x="1318516" y="3768784"/>
                <a:ext cx="0" cy="1602"/>
              </a:xfrm>
              <a:custGeom>
                <a:avLst/>
                <a:gdLst/>
                <a:ahLst/>
                <a:cxnLst>
                  <a:cxn ang="0">
                    <a:pos x="0" y="0"/>
                  </a:cxn>
                  <a:cxn ang="0">
                    <a:pos x="0" y="934132"/>
                  </a:cxn>
                  <a:cxn ang="0">
                    <a:pos x="0" y="934132"/>
                  </a:cxn>
                  <a:cxn ang="0">
                    <a:pos x="0" y="0"/>
                  </a:cxn>
                </a:cxnLst>
                <a:rect l="0" t="0" r="0" b="0"/>
                <a:pathLst>
                  <a:path w="274" h="645">
                    <a:moveTo>
                      <a:pt x="274" y="0"/>
                    </a:moveTo>
                    <a:lnTo>
                      <a:pt x="0" y="645"/>
                    </a:lnTo>
                    <a:lnTo>
                      <a:pt x="2" y="645"/>
                    </a:lnTo>
                    <a:lnTo>
                      <a:pt x="274" y="0"/>
                    </a:lnTo>
                    <a:close/>
                  </a:path>
                </a:pathLst>
              </a:custGeom>
              <a:solidFill>
                <a:srgbClr val="4B86AA">
                  <a:alpha val="61960"/>
                </a:srgbClr>
              </a:solidFill>
              <a:ln w="9525">
                <a:noFill/>
              </a:ln>
            </p:spPr>
            <p:txBody>
              <a:bodyPr/>
              <a:lstStyle/>
              <a:p>
                <a:endParaRPr lang="zh-CN" altLang="en-US"/>
              </a:p>
            </p:txBody>
          </p:sp>
          <p:sp>
            <p:nvSpPr>
              <p:cNvPr id="20493" name="任意多边形 10"/>
              <p:cNvSpPr/>
              <p:nvPr/>
            </p:nvSpPr>
            <p:spPr>
              <a:xfrm rot="-5400000">
                <a:off x="4689972" y="-881413"/>
                <a:ext cx="1164610" cy="2927882"/>
              </a:xfrm>
              <a:custGeom>
                <a:avLst/>
                <a:gdLst/>
                <a:ahLst/>
                <a:cxnLst>
                  <a:cxn ang="0">
                    <a:pos x="144163" y="46955185"/>
                  </a:cxn>
                  <a:cxn ang="0">
                    <a:pos x="76588" y="0"/>
                  </a:cxn>
                  <a:cxn ang="0">
                    <a:pos x="24" y="46939804"/>
                  </a:cxn>
                  <a:cxn ang="0">
                    <a:pos x="0" y="46955185"/>
                  </a:cxn>
                  <a:cxn ang="0">
                    <a:pos x="144163" y="46955185"/>
                  </a:cxn>
                </a:cxnLst>
                <a:rect l="0" t="0" r="0" b="0"/>
                <a:pathLst>
                  <a:path w="1569634" h="1969664">
                    <a:moveTo>
                      <a:pt x="1569634" y="1969664"/>
                    </a:moveTo>
                    <a:lnTo>
                      <a:pt x="833875" y="0"/>
                    </a:lnTo>
                    <a:lnTo>
                      <a:pt x="272" y="1969019"/>
                    </a:lnTo>
                    <a:lnTo>
                      <a:pt x="0" y="1969664"/>
                    </a:lnTo>
                    <a:lnTo>
                      <a:pt x="1569634" y="1969664"/>
                    </a:lnTo>
                    <a:close/>
                  </a:path>
                </a:pathLst>
              </a:custGeom>
              <a:solidFill>
                <a:srgbClr val="85A951">
                  <a:alpha val="59999"/>
                </a:srgbClr>
              </a:solidFill>
              <a:ln w="9525">
                <a:noFill/>
              </a:ln>
            </p:spPr>
            <p:txBody>
              <a:bodyPr/>
              <a:lstStyle/>
              <a:p>
                <a:endParaRPr lang="zh-CN" altLang="en-US"/>
              </a:p>
            </p:txBody>
          </p:sp>
          <p:sp>
            <p:nvSpPr>
              <p:cNvPr id="20494" name="任意多边形 11"/>
              <p:cNvSpPr/>
              <p:nvPr/>
            </p:nvSpPr>
            <p:spPr>
              <a:xfrm rot="5400000" flipH="1">
                <a:off x="726549" y="594787"/>
                <a:ext cx="1821404" cy="3108872"/>
              </a:xfrm>
              <a:custGeom>
                <a:avLst/>
                <a:gdLst/>
                <a:ahLst/>
                <a:cxnLst>
                  <a:cxn ang="0">
                    <a:pos x="5160142" y="75871322"/>
                  </a:cxn>
                  <a:cxn ang="0">
                    <a:pos x="2741347" y="0"/>
                  </a:cxn>
                  <a:cxn ang="0">
                    <a:pos x="896" y="75846493"/>
                  </a:cxn>
                  <a:cxn ang="0">
                    <a:pos x="0" y="75871322"/>
                  </a:cxn>
                  <a:cxn ang="0">
                    <a:pos x="5160142" y="75871322"/>
                  </a:cxn>
                </a:cxnLst>
                <a:rect l="0" t="0" r="0" b="0"/>
                <a:pathLst>
                  <a:path w="1569634" h="1969664">
                    <a:moveTo>
                      <a:pt x="1569634" y="1969664"/>
                    </a:moveTo>
                    <a:lnTo>
                      <a:pt x="833875" y="0"/>
                    </a:lnTo>
                    <a:lnTo>
                      <a:pt x="272" y="1969019"/>
                    </a:lnTo>
                    <a:lnTo>
                      <a:pt x="0" y="1969664"/>
                    </a:lnTo>
                    <a:lnTo>
                      <a:pt x="1569634" y="1969664"/>
                    </a:lnTo>
                    <a:close/>
                  </a:path>
                </a:pathLst>
              </a:custGeom>
              <a:solidFill>
                <a:srgbClr val="C8C0CD">
                  <a:alpha val="39999"/>
                </a:srgbClr>
              </a:solidFill>
              <a:ln w="9525">
                <a:noFill/>
              </a:ln>
            </p:spPr>
            <p:txBody>
              <a:bodyPr/>
              <a:lstStyle/>
              <a:p>
                <a:endParaRPr lang="zh-CN" altLang="en-US"/>
              </a:p>
            </p:txBody>
          </p:sp>
          <p:sp>
            <p:nvSpPr>
              <p:cNvPr id="20495" name="平行四边形 12"/>
              <p:cNvSpPr/>
              <p:nvPr/>
            </p:nvSpPr>
            <p:spPr>
              <a:xfrm rot="5400000" flipH="1">
                <a:off x="863565" y="1245936"/>
                <a:ext cx="914707" cy="2642782"/>
              </a:xfrm>
              <a:prstGeom prst="parallelogram">
                <a:avLst>
                  <a:gd name="adj" fmla="val 89556"/>
                </a:avLst>
              </a:prstGeom>
              <a:solidFill>
                <a:srgbClr val="85A951">
                  <a:alpha val="59999"/>
                </a:srgb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solidFill>
                    <a:srgbClr val="FFFFFF"/>
                  </a:solidFill>
                </a:endParaRPr>
              </a:p>
            </p:txBody>
          </p:sp>
          <p:sp>
            <p:nvSpPr>
              <p:cNvPr id="20496" name="任意多边形 13"/>
              <p:cNvSpPr/>
              <p:nvPr/>
            </p:nvSpPr>
            <p:spPr>
              <a:xfrm rot="-6556718">
                <a:off x="4631547" y="-339251"/>
                <a:ext cx="700047" cy="1760253"/>
              </a:xfrm>
              <a:custGeom>
                <a:avLst/>
                <a:gdLst/>
                <a:ahLst/>
                <a:cxnLst>
                  <a:cxn ang="0">
                    <a:pos x="2457" y="801412"/>
                  </a:cxn>
                  <a:cxn ang="0">
                    <a:pos x="1305" y="0"/>
                  </a:cxn>
                  <a:cxn ang="0">
                    <a:pos x="0" y="801149"/>
                  </a:cxn>
                  <a:cxn ang="0">
                    <a:pos x="0" y="801412"/>
                  </a:cxn>
                  <a:cxn ang="0">
                    <a:pos x="2457" y="801412"/>
                  </a:cxn>
                </a:cxnLst>
                <a:rect l="0" t="0" r="0" b="0"/>
                <a:pathLst>
                  <a:path w="1569634" h="1969664">
                    <a:moveTo>
                      <a:pt x="1569634" y="1969664"/>
                    </a:moveTo>
                    <a:lnTo>
                      <a:pt x="833875" y="0"/>
                    </a:lnTo>
                    <a:lnTo>
                      <a:pt x="272" y="1969019"/>
                    </a:lnTo>
                    <a:lnTo>
                      <a:pt x="0" y="1969664"/>
                    </a:lnTo>
                    <a:lnTo>
                      <a:pt x="1569634" y="1969664"/>
                    </a:lnTo>
                    <a:close/>
                  </a:path>
                </a:pathLst>
              </a:custGeom>
              <a:solidFill>
                <a:srgbClr val="85A951">
                  <a:alpha val="59999"/>
                </a:srgbClr>
              </a:solidFill>
              <a:ln w="9525">
                <a:noFill/>
              </a:ln>
            </p:spPr>
            <p:txBody>
              <a:bodyPr/>
              <a:lstStyle/>
              <a:p>
                <a:endParaRPr lang="zh-CN" altLang="en-US"/>
              </a:p>
            </p:txBody>
          </p:sp>
        </p:grpSp>
        <p:sp>
          <p:nvSpPr>
            <p:cNvPr id="20487" name="任意多边形 4"/>
            <p:cNvSpPr/>
            <p:nvPr/>
          </p:nvSpPr>
          <p:spPr>
            <a:xfrm rot="-5400000">
              <a:off x="1945701" y="-1826635"/>
              <a:ext cx="3943440" cy="7834842"/>
            </a:xfrm>
            <a:custGeom>
              <a:avLst/>
              <a:gdLst/>
              <a:ahLst/>
              <a:cxnLst>
                <a:cxn ang="0">
                  <a:pos x="2147483646" y="2147483646"/>
                </a:cxn>
                <a:cxn ang="0">
                  <a:pos x="1323474892" y="0"/>
                </a:cxn>
                <a:cxn ang="0">
                  <a:pos x="431493" y="2147483646"/>
                </a:cxn>
                <a:cxn ang="0">
                  <a:pos x="0" y="2147483646"/>
                </a:cxn>
                <a:cxn ang="0">
                  <a:pos x="2147483646" y="2147483646"/>
                </a:cxn>
              </a:cxnLst>
              <a:rect l="0" t="0" r="0" b="0"/>
              <a:pathLst>
                <a:path w="1569634" h="1969664">
                  <a:moveTo>
                    <a:pt x="1569634" y="1969664"/>
                  </a:moveTo>
                  <a:lnTo>
                    <a:pt x="833875" y="0"/>
                  </a:lnTo>
                  <a:lnTo>
                    <a:pt x="272" y="1969019"/>
                  </a:lnTo>
                  <a:lnTo>
                    <a:pt x="0" y="1969664"/>
                  </a:lnTo>
                  <a:lnTo>
                    <a:pt x="1569634" y="1969664"/>
                  </a:lnTo>
                  <a:close/>
                </a:path>
              </a:pathLst>
            </a:custGeom>
            <a:noFill/>
            <a:ln w="12700" cap="flat" cmpd="sng">
              <a:solidFill>
                <a:schemeClr val="bg1">
                  <a:alpha val="36078"/>
                </a:schemeClr>
              </a:solidFill>
              <a:prstDash val="solid"/>
              <a:round/>
              <a:headEnd type="none" w="med" len="med"/>
              <a:tailEnd type="none" w="med" len="med"/>
            </a:ln>
          </p:spPr>
          <p:txBody>
            <a:bodyPr/>
            <a:lstStyle/>
            <a:p>
              <a:endParaRPr lang="zh-CN" altLang="en-US"/>
            </a:p>
          </p:txBody>
        </p:sp>
      </p:grpSp>
      <p:sp>
        <p:nvSpPr>
          <p:cNvPr id="20483" name="文本框 11"/>
          <p:cNvSpPr txBox="1"/>
          <p:nvPr/>
        </p:nvSpPr>
        <p:spPr>
          <a:xfrm>
            <a:off x="3361206" y="2998792"/>
            <a:ext cx="5668539" cy="1261884"/>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r>
              <a:rPr lang="zh-CN" altLang="en-US" sz="4400" dirty="0">
                <a:solidFill>
                  <a:schemeClr val="bg1"/>
                </a:solidFill>
                <a:latin typeface="Eras Demi ITC" panose="020B0805030504020804" pitchFamily="34" charset="0"/>
              </a:rPr>
              <a:t> </a:t>
            </a:r>
            <a:r>
              <a:rPr lang="zh-CN" altLang="en-US" sz="4400" dirty="0" smtClean="0">
                <a:solidFill>
                  <a:schemeClr val="bg1"/>
                </a:solidFill>
                <a:latin typeface="Eras Demi ITC" panose="020B0805030504020804" pitchFamily="34" charset="0"/>
              </a:rPr>
              <a:t>    </a:t>
            </a:r>
            <a:r>
              <a:rPr lang="en-US" altLang="zh-CN" sz="4400" dirty="0" smtClean="0">
                <a:solidFill>
                  <a:schemeClr val="bg1"/>
                </a:solidFill>
                <a:latin typeface="Eras Demi ITC" panose="020B0805030504020804" pitchFamily="34" charset="0"/>
              </a:rPr>
              <a:t>UML</a:t>
            </a:r>
            <a:r>
              <a:rPr lang="zh-CN" altLang="en-US" sz="4400" dirty="0" smtClean="0">
                <a:solidFill>
                  <a:schemeClr val="bg1"/>
                </a:solidFill>
                <a:latin typeface="Eras Demi ITC" panose="020B0805030504020804" pitchFamily="34" charset="0"/>
              </a:rPr>
              <a:t>与软件开发</a:t>
            </a:r>
          </a:p>
          <a:p>
            <a:pPr marL="0" lvl="0" indent="0" eaLnBrk="1" hangingPunct="1">
              <a:lnSpc>
                <a:spcPct val="100000"/>
              </a:lnSpc>
              <a:spcBef>
                <a:spcPct val="0"/>
              </a:spcBef>
              <a:buNone/>
            </a:pPr>
            <a:r>
              <a:rPr lang="en-US" altLang="zh-CN" sz="3200" dirty="0">
                <a:solidFill>
                  <a:schemeClr val="bg1"/>
                </a:solidFill>
                <a:latin typeface="+mj-ea"/>
                <a:ea typeface="+mj-ea"/>
              </a:rPr>
              <a:t>software </a:t>
            </a:r>
            <a:r>
              <a:rPr lang="en-US" altLang="zh-CN" sz="3200" dirty="0" smtClean="0">
                <a:solidFill>
                  <a:schemeClr val="bg1"/>
                </a:solidFill>
                <a:latin typeface="+mj-ea"/>
                <a:ea typeface="+mj-ea"/>
              </a:rPr>
              <a:t>development</a:t>
            </a:r>
            <a:r>
              <a:rPr lang="zh-CN" altLang="en-US" sz="3200" dirty="0" smtClean="0">
                <a:solidFill>
                  <a:schemeClr val="bg1"/>
                </a:solidFill>
                <a:latin typeface="+mj-ea"/>
                <a:ea typeface="+mj-ea"/>
              </a:rPr>
              <a:t> </a:t>
            </a:r>
            <a:r>
              <a:rPr lang="en-US" altLang="zh-CN" sz="3200" dirty="0" smtClean="0">
                <a:solidFill>
                  <a:schemeClr val="bg1"/>
                </a:solidFill>
                <a:latin typeface="+mj-ea"/>
                <a:ea typeface="+mj-ea"/>
              </a:rPr>
              <a:t>with</a:t>
            </a:r>
            <a:r>
              <a:rPr lang="zh-CN" altLang="en-US" sz="3200" dirty="0" smtClean="0">
                <a:solidFill>
                  <a:schemeClr val="bg1"/>
                </a:solidFill>
                <a:latin typeface="+mj-ea"/>
                <a:ea typeface="+mj-ea"/>
              </a:rPr>
              <a:t> </a:t>
            </a:r>
            <a:r>
              <a:rPr lang="en-US" altLang="zh-CN" sz="3200" dirty="0" smtClean="0">
                <a:solidFill>
                  <a:schemeClr val="bg1"/>
                </a:solidFill>
                <a:latin typeface="+mj-ea"/>
                <a:ea typeface="+mj-ea"/>
              </a:rPr>
              <a:t>UML</a:t>
            </a:r>
            <a:endParaRPr lang="zh-CN" altLang="en-US" sz="3200" dirty="0">
              <a:solidFill>
                <a:schemeClr val="bg1"/>
              </a:solidFill>
              <a:latin typeface="+mj-ea"/>
              <a:ea typeface="+mj-ea"/>
            </a:endParaRPr>
          </a:p>
        </p:txBody>
      </p:sp>
      <p:sp>
        <p:nvSpPr>
          <p:cNvPr id="20484" name="标题 1"/>
          <p:cNvSpPr txBox="1"/>
          <p:nvPr/>
        </p:nvSpPr>
        <p:spPr>
          <a:xfrm rot="-946794">
            <a:off x="2892425" y="1992313"/>
            <a:ext cx="2314575" cy="777875"/>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en-US" altLang="zh-CN" sz="4000" dirty="0">
                <a:solidFill>
                  <a:schemeClr val="bg1"/>
                </a:solidFill>
                <a:latin typeface="Eras Light ITC" panose="020B0402030504020804" pitchFamily="34" charset="0"/>
              </a:rPr>
              <a:t>Part Two</a:t>
            </a:r>
            <a:endParaRPr lang="zh-CN" altLang="en-US" sz="4000" dirty="0">
              <a:solidFill>
                <a:schemeClr val="bg1"/>
              </a:solidFill>
              <a:latin typeface="Eras Light ITC" panose="020B0402030504020804" pitchFamily="34" charset="0"/>
            </a:endParaRPr>
          </a:p>
        </p:txBody>
      </p:sp>
      <p:sp>
        <p:nvSpPr>
          <p:cNvPr id="2" name="矩形 1"/>
          <p:cNvSpPr/>
          <p:nvPr/>
        </p:nvSpPr>
        <p:spPr>
          <a:xfrm>
            <a:off x="3474403" y="5689130"/>
            <a:ext cx="6096000" cy="461665"/>
          </a:xfrm>
          <a:prstGeom prst="rect">
            <a:avLst/>
          </a:prstGeom>
        </p:spPr>
        <p:txBody>
          <a:bodyPr>
            <a:spAutoFit/>
          </a:bodyPr>
          <a:lstStyle/>
          <a:p>
            <a:r>
              <a:rPr lang="en-US" altLang="zh-CN" sz="2400" dirty="0" smtClean="0">
                <a:solidFill>
                  <a:schemeClr val="bg1"/>
                </a:solidFill>
                <a:latin typeface="+mn-ea"/>
                <a:ea typeface="+mn-ea"/>
              </a:rPr>
              <a:t>UML</a:t>
            </a:r>
            <a:r>
              <a:rPr lang="zh-CN" altLang="en-US" sz="2400" dirty="0" smtClean="0">
                <a:solidFill>
                  <a:schemeClr val="bg1"/>
                </a:solidFill>
                <a:latin typeface="+mn-ea"/>
                <a:ea typeface="+mn-ea"/>
              </a:rPr>
              <a:t>对于软件开发有着十分重要的作用</a:t>
            </a:r>
            <a:endParaRPr lang="zh-CN" altLang="en-US" sz="2400" dirty="0">
              <a:solidFill>
                <a:schemeClr val="bg1"/>
              </a:solidFill>
              <a:latin typeface="+mn-ea"/>
              <a:ea typeface="+mn-ea"/>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1_自定义设计方案">
  <a:themeElements>
    <a:clrScheme name="1_自定义设计方案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1_自定义设计方案">
      <a:majorFont>
        <a:latin typeface="Calibri Light"/>
        <a:ea typeface="方正兰亭黑简体"/>
        <a:cs typeface=""/>
      </a:majorFont>
      <a:minorFont>
        <a:latin typeface="Calibri"/>
        <a:ea typeface="方正兰亭黑简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方正兰亭纤黑简体" panose="03000509000000000000" pitchFamily="65"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方正兰亭纤黑简体" panose="03000509000000000000" pitchFamily="65" charset="-122"/>
          </a:defRPr>
        </a:defPPr>
      </a:lstStyle>
    </a:lnDef>
  </a:objectDefaults>
  <a:extraClrSchemeLst>
    <a:extraClrScheme>
      <a:clrScheme name="1_自定义设计方案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8_Office 主题">
  <a:themeElements>
    <a:clrScheme name="自定义 9">
      <a:dk1>
        <a:srgbClr val="3A7630"/>
      </a:dk1>
      <a:lt1>
        <a:srgbClr val="FFFFFF"/>
      </a:lt1>
      <a:dk2>
        <a:srgbClr val="A8C381"/>
      </a:dk2>
      <a:lt2>
        <a:srgbClr val="FFFFFF"/>
      </a:lt2>
      <a:accent1>
        <a:srgbClr val="3A7630"/>
      </a:accent1>
      <a:accent2>
        <a:srgbClr val="85A951"/>
      </a:accent2>
      <a:accent3>
        <a:srgbClr val="A8C381"/>
      </a:accent3>
      <a:accent4>
        <a:srgbClr val="FFFFFF"/>
      </a:accent4>
      <a:accent5>
        <a:srgbClr val="7CCA62"/>
      </a:accent5>
      <a:accent6>
        <a:srgbClr val="A5C249"/>
      </a:accent6>
      <a:hlink>
        <a:srgbClr val="E2D700"/>
      </a:hlink>
      <a:folHlink>
        <a:srgbClr val="85DFD0"/>
      </a:folHlink>
    </a:clrScheme>
    <a:fontScheme name="8_Office 主题">
      <a:majorFont>
        <a:latin typeface="Calibri Light"/>
        <a:ea typeface="方正兰亭黑简体"/>
        <a:cs typeface=""/>
      </a:majorFont>
      <a:minorFont>
        <a:latin typeface="Calibri"/>
        <a:ea typeface="方正兰亭黑简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方正兰亭纤黑简体" panose="03000509000000000000" pitchFamily="65"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方正兰亭纤黑简体" panose="03000509000000000000" pitchFamily="65" charset="-122"/>
          </a:defRPr>
        </a:defPPr>
      </a:lstStyle>
    </a:lnDef>
  </a:objectDefaults>
  <a:extraClrSchemeLst>
    <a:extraClrScheme>
      <a:clrScheme name="8_Office 主题 1">
        <a:dk1>
          <a:srgbClr val="000000"/>
        </a:dk1>
        <a:lt1>
          <a:srgbClr val="FFFFFF"/>
        </a:lt1>
        <a:dk2>
          <a:srgbClr val="2F2F2F"/>
        </a:dk2>
        <a:lt2>
          <a:srgbClr val="FFFFF4"/>
        </a:lt2>
        <a:accent1>
          <a:srgbClr val="FFFFFF"/>
        </a:accent1>
        <a:accent2>
          <a:srgbClr val="C47546"/>
        </a:accent2>
        <a:accent3>
          <a:srgbClr val="FFFFFF"/>
        </a:accent3>
        <a:accent4>
          <a:srgbClr val="000000"/>
        </a:accent4>
        <a:accent5>
          <a:srgbClr val="FFFFFF"/>
        </a:accent5>
        <a:accent6>
          <a:srgbClr val="B1693F"/>
        </a:accent6>
        <a:hlink>
          <a:srgbClr val="00D5D5"/>
        </a:hlink>
        <a:folHlink>
          <a:srgbClr val="DD00D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Office 主题">
  <a:themeElements>
    <a:clrScheme name="自定义 9">
      <a:dk1>
        <a:srgbClr val="3A7630"/>
      </a:dk1>
      <a:lt1>
        <a:srgbClr val="FFFFFF"/>
      </a:lt1>
      <a:dk2>
        <a:srgbClr val="A8C381"/>
      </a:dk2>
      <a:lt2>
        <a:srgbClr val="FFFFFF"/>
      </a:lt2>
      <a:accent1>
        <a:srgbClr val="3A7630"/>
      </a:accent1>
      <a:accent2>
        <a:srgbClr val="85A951"/>
      </a:accent2>
      <a:accent3>
        <a:srgbClr val="A8C381"/>
      </a:accent3>
      <a:accent4>
        <a:srgbClr val="FFFFFF"/>
      </a:accent4>
      <a:accent5>
        <a:srgbClr val="7CCA62"/>
      </a:accent5>
      <a:accent6>
        <a:srgbClr val="A5C249"/>
      </a:accent6>
      <a:hlink>
        <a:srgbClr val="E2D700"/>
      </a:hlink>
      <a:folHlink>
        <a:srgbClr val="85DFD0"/>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自定义设计方案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自定义设计方案">
      <a:majorFont>
        <a:latin typeface="Calibri Light"/>
        <a:ea typeface="方正兰亭黑简体"/>
        <a:cs typeface=""/>
      </a:majorFont>
      <a:minorFont>
        <a:latin typeface="Calibri"/>
        <a:ea typeface="方正兰亭黑简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方正兰亭纤黑简体" panose="03000509000000000000" pitchFamily="65"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方正兰亭纤黑简体" panose="03000509000000000000" pitchFamily="65" charset="-122"/>
          </a:defRPr>
        </a:defPPr>
      </a:lstStyle>
    </a:lnDef>
  </a:objectDefaults>
  <a:extraClrSchemeLst>
    <a:extraClrScheme>
      <a:clrScheme name="自定义设计方案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主题">
  <a:themeElements>
    <a:clrScheme name="2_Office 主题 1">
      <a:dk1>
        <a:srgbClr val="000000"/>
      </a:dk1>
      <a:lt1>
        <a:srgbClr val="FFFFFF"/>
      </a:lt1>
      <a:dk2>
        <a:srgbClr val="2F2F2F"/>
      </a:dk2>
      <a:lt2>
        <a:srgbClr val="FFFFF4"/>
      </a:lt2>
      <a:accent1>
        <a:srgbClr val="FFFFFF"/>
      </a:accent1>
      <a:accent2>
        <a:srgbClr val="C47546"/>
      </a:accent2>
      <a:accent3>
        <a:srgbClr val="FFFFFF"/>
      </a:accent3>
      <a:accent4>
        <a:srgbClr val="000000"/>
      </a:accent4>
      <a:accent5>
        <a:srgbClr val="FFFFFF"/>
      </a:accent5>
      <a:accent6>
        <a:srgbClr val="B1693F"/>
      </a:accent6>
      <a:hlink>
        <a:srgbClr val="00D5D5"/>
      </a:hlink>
      <a:folHlink>
        <a:srgbClr val="DD00DD"/>
      </a:folHlink>
    </a:clrScheme>
    <a:fontScheme name="自定义 16">
      <a:majorFont>
        <a:latin typeface="Calibri Light"/>
        <a:ea typeface="方正兰亭黑简体"/>
        <a:cs typeface=""/>
      </a:majorFont>
      <a:minorFont>
        <a:latin typeface="Calibri"/>
        <a:ea typeface="方正兰亭黑简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方正兰亭纤黑简体" panose="03000509000000000000" pitchFamily="65"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方正兰亭纤黑简体" panose="03000509000000000000" pitchFamily="65" charset="-122"/>
          </a:defRPr>
        </a:defPPr>
      </a:lstStyle>
    </a:lnDef>
  </a:objectDefaults>
  <a:extraClrSchemeLst>
    <a:extraClrScheme>
      <a:clrScheme name="2_Office 主题 1">
        <a:dk1>
          <a:srgbClr val="000000"/>
        </a:dk1>
        <a:lt1>
          <a:srgbClr val="FFFFFF"/>
        </a:lt1>
        <a:dk2>
          <a:srgbClr val="2F2F2F"/>
        </a:dk2>
        <a:lt2>
          <a:srgbClr val="FFFFF4"/>
        </a:lt2>
        <a:accent1>
          <a:srgbClr val="FFFFFF"/>
        </a:accent1>
        <a:accent2>
          <a:srgbClr val="C47546"/>
        </a:accent2>
        <a:accent3>
          <a:srgbClr val="FFFFFF"/>
        </a:accent3>
        <a:accent4>
          <a:srgbClr val="000000"/>
        </a:accent4>
        <a:accent5>
          <a:srgbClr val="FFFFFF"/>
        </a:accent5>
        <a:accent6>
          <a:srgbClr val="B1693F"/>
        </a:accent6>
        <a:hlink>
          <a:srgbClr val="00D5D5"/>
        </a:hlink>
        <a:folHlink>
          <a:srgbClr val="DD00D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Office 主题">
  <a:themeElements>
    <a:clrScheme name="自定义 10">
      <a:dk1>
        <a:srgbClr val="3A7630"/>
      </a:dk1>
      <a:lt1>
        <a:srgbClr val="FFFFFF"/>
      </a:lt1>
      <a:dk2>
        <a:srgbClr val="A8C381"/>
      </a:dk2>
      <a:lt2>
        <a:srgbClr val="FFFFFF"/>
      </a:lt2>
      <a:accent1>
        <a:srgbClr val="3A7630"/>
      </a:accent1>
      <a:accent2>
        <a:srgbClr val="85A951"/>
      </a:accent2>
      <a:accent3>
        <a:srgbClr val="A8C381"/>
      </a:accent3>
      <a:accent4>
        <a:srgbClr val="FFFFFF"/>
      </a:accent4>
      <a:accent5>
        <a:srgbClr val="3A7630"/>
      </a:accent5>
      <a:accent6>
        <a:srgbClr val="85A951"/>
      </a:accent6>
      <a:hlink>
        <a:srgbClr val="E2D700"/>
      </a:hlink>
      <a:folHlink>
        <a:srgbClr val="85DFD0"/>
      </a:folHlink>
    </a:clrScheme>
    <a:fontScheme name="自定义 15">
      <a:majorFont>
        <a:latin typeface="Calibri Light"/>
        <a:ea typeface="方正兰亭黑简体"/>
        <a:cs typeface=""/>
      </a:majorFont>
      <a:minorFont>
        <a:latin typeface="Calibri"/>
        <a:ea typeface="方正兰亭黑简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方正兰亭纤黑简体" panose="03000509000000000000" pitchFamily="65"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方正兰亭纤黑简体" panose="03000509000000000000" pitchFamily="65" charset="-122"/>
          </a:defRPr>
        </a:defPPr>
      </a:lstStyle>
    </a:lnDef>
  </a:objectDefaults>
  <a:extraClrSchemeLst>
    <a:extraClrScheme>
      <a:clrScheme name="3_Office 主题 1">
        <a:dk1>
          <a:srgbClr val="000000"/>
        </a:dk1>
        <a:lt1>
          <a:srgbClr val="FFFFFF"/>
        </a:lt1>
        <a:dk2>
          <a:srgbClr val="2F2F2F"/>
        </a:dk2>
        <a:lt2>
          <a:srgbClr val="FFFFF4"/>
        </a:lt2>
        <a:accent1>
          <a:srgbClr val="FFFFFF"/>
        </a:accent1>
        <a:accent2>
          <a:srgbClr val="C47546"/>
        </a:accent2>
        <a:accent3>
          <a:srgbClr val="FFFFFF"/>
        </a:accent3>
        <a:accent4>
          <a:srgbClr val="000000"/>
        </a:accent4>
        <a:accent5>
          <a:srgbClr val="FFFFFF"/>
        </a:accent5>
        <a:accent6>
          <a:srgbClr val="B1693F"/>
        </a:accent6>
        <a:hlink>
          <a:srgbClr val="00D5D5"/>
        </a:hlink>
        <a:folHlink>
          <a:srgbClr val="DD00D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4_Office 主题">
  <a:themeElements>
    <a:clrScheme name="4_Office 主题 1">
      <a:dk1>
        <a:srgbClr val="000000"/>
      </a:dk1>
      <a:lt1>
        <a:srgbClr val="FFFFFF"/>
      </a:lt1>
      <a:dk2>
        <a:srgbClr val="2F2F2F"/>
      </a:dk2>
      <a:lt2>
        <a:srgbClr val="FFFFF4"/>
      </a:lt2>
      <a:accent1>
        <a:srgbClr val="FFFFFF"/>
      </a:accent1>
      <a:accent2>
        <a:srgbClr val="C47546"/>
      </a:accent2>
      <a:accent3>
        <a:srgbClr val="FFFFFF"/>
      </a:accent3>
      <a:accent4>
        <a:srgbClr val="000000"/>
      </a:accent4>
      <a:accent5>
        <a:srgbClr val="FFFFFF"/>
      </a:accent5>
      <a:accent6>
        <a:srgbClr val="B1693F"/>
      </a:accent6>
      <a:hlink>
        <a:srgbClr val="00D5D5"/>
      </a:hlink>
      <a:folHlink>
        <a:srgbClr val="DD00DD"/>
      </a:folHlink>
    </a:clrScheme>
    <a:fontScheme name="4_Office 主题">
      <a:majorFont>
        <a:latin typeface="Calibri Light"/>
        <a:ea typeface="方正兰亭黑简体"/>
        <a:cs typeface=""/>
      </a:majorFont>
      <a:minorFont>
        <a:latin typeface="Calibri"/>
        <a:ea typeface="方正兰亭黑简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方正兰亭纤黑简体" panose="03000509000000000000" pitchFamily="65"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方正兰亭纤黑简体" panose="03000509000000000000" pitchFamily="65" charset="-122"/>
          </a:defRPr>
        </a:defPPr>
      </a:lstStyle>
    </a:lnDef>
  </a:objectDefaults>
  <a:extraClrSchemeLst>
    <a:extraClrScheme>
      <a:clrScheme name="4_Office 主题 1">
        <a:dk1>
          <a:srgbClr val="000000"/>
        </a:dk1>
        <a:lt1>
          <a:srgbClr val="FFFFFF"/>
        </a:lt1>
        <a:dk2>
          <a:srgbClr val="2F2F2F"/>
        </a:dk2>
        <a:lt2>
          <a:srgbClr val="FFFFF4"/>
        </a:lt2>
        <a:accent1>
          <a:srgbClr val="FFFFFF"/>
        </a:accent1>
        <a:accent2>
          <a:srgbClr val="C47546"/>
        </a:accent2>
        <a:accent3>
          <a:srgbClr val="FFFFFF"/>
        </a:accent3>
        <a:accent4>
          <a:srgbClr val="000000"/>
        </a:accent4>
        <a:accent5>
          <a:srgbClr val="FFFFFF"/>
        </a:accent5>
        <a:accent6>
          <a:srgbClr val="B1693F"/>
        </a:accent6>
        <a:hlink>
          <a:srgbClr val="00D5D5"/>
        </a:hlink>
        <a:folHlink>
          <a:srgbClr val="DD00D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5_Office 主题">
  <a:themeElements>
    <a:clrScheme name="5_Office 主题 1">
      <a:dk1>
        <a:srgbClr val="000000"/>
      </a:dk1>
      <a:lt1>
        <a:srgbClr val="FFFFFF"/>
      </a:lt1>
      <a:dk2>
        <a:srgbClr val="2F2F2F"/>
      </a:dk2>
      <a:lt2>
        <a:srgbClr val="FFFFF4"/>
      </a:lt2>
      <a:accent1>
        <a:srgbClr val="FFFFFF"/>
      </a:accent1>
      <a:accent2>
        <a:srgbClr val="C47546"/>
      </a:accent2>
      <a:accent3>
        <a:srgbClr val="FFFFFF"/>
      </a:accent3>
      <a:accent4>
        <a:srgbClr val="000000"/>
      </a:accent4>
      <a:accent5>
        <a:srgbClr val="FFFFFF"/>
      </a:accent5>
      <a:accent6>
        <a:srgbClr val="B1693F"/>
      </a:accent6>
      <a:hlink>
        <a:srgbClr val="00D5D5"/>
      </a:hlink>
      <a:folHlink>
        <a:srgbClr val="DD00DD"/>
      </a:folHlink>
    </a:clrScheme>
    <a:fontScheme name="5_Office 主题">
      <a:majorFont>
        <a:latin typeface="Calibri Light"/>
        <a:ea typeface="方正兰亭黑简体"/>
        <a:cs typeface=""/>
      </a:majorFont>
      <a:minorFont>
        <a:latin typeface="Calibri"/>
        <a:ea typeface="方正兰亭黑简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方正兰亭纤黑简体" panose="03000509000000000000" pitchFamily="65"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方正兰亭纤黑简体" panose="03000509000000000000" pitchFamily="65" charset="-122"/>
          </a:defRPr>
        </a:defPPr>
      </a:lstStyle>
    </a:lnDef>
  </a:objectDefaults>
  <a:extraClrSchemeLst>
    <a:extraClrScheme>
      <a:clrScheme name="5_Office 主题 1">
        <a:dk1>
          <a:srgbClr val="000000"/>
        </a:dk1>
        <a:lt1>
          <a:srgbClr val="FFFFFF"/>
        </a:lt1>
        <a:dk2>
          <a:srgbClr val="2F2F2F"/>
        </a:dk2>
        <a:lt2>
          <a:srgbClr val="FFFFF4"/>
        </a:lt2>
        <a:accent1>
          <a:srgbClr val="FFFFFF"/>
        </a:accent1>
        <a:accent2>
          <a:srgbClr val="C47546"/>
        </a:accent2>
        <a:accent3>
          <a:srgbClr val="FFFFFF"/>
        </a:accent3>
        <a:accent4>
          <a:srgbClr val="000000"/>
        </a:accent4>
        <a:accent5>
          <a:srgbClr val="FFFFFF"/>
        </a:accent5>
        <a:accent6>
          <a:srgbClr val="B1693F"/>
        </a:accent6>
        <a:hlink>
          <a:srgbClr val="00D5D5"/>
        </a:hlink>
        <a:folHlink>
          <a:srgbClr val="DD00D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6_Office 主题">
  <a:themeElements>
    <a:clrScheme name="6_Office 主题 1">
      <a:dk1>
        <a:srgbClr val="000000"/>
      </a:dk1>
      <a:lt1>
        <a:srgbClr val="FFFFFF"/>
      </a:lt1>
      <a:dk2>
        <a:srgbClr val="2F2F2F"/>
      </a:dk2>
      <a:lt2>
        <a:srgbClr val="FFFFF4"/>
      </a:lt2>
      <a:accent1>
        <a:srgbClr val="FFFFFF"/>
      </a:accent1>
      <a:accent2>
        <a:srgbClr val="C47546"/>
      </a:accent2>
      <a:accent3>
        <a:srgbClr val="FFFFFF"/>
      </a:accent3>
      <a:accent4>
        <a:srgbClr val="000000"/>
      </a:accent4>
      <a:accent5>
        <a:srgbClr val="FFFFFF"/>
      </a:accent5>
      <a:accent6>
        <a:srgbClr val="B1693F"/>
      </a:accent6>
      <a:hlink>
        <a:srgbClr val="00D5D5"/>
      </a:hlink>
      <a:folHlink>
        <a:srgbClr val="DD00DD"/>
      </a:folHlink>
    </a:clrScheme>
    <a:fontScheme name="6_Office 主题">
      <a:majorFont>
        <a:latin typeface="Calibri Light"/>
        <a:ea typeface="方正兰亭黑简体"/>
        <a:cs typeface=""/>
      </a:majorFont>
      <a:minorFont>
        <a:latin typeface="Calibri"/>
        <a:ea typeface="方正兰亭黑简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方正兰亭纤黑简体" panose="03000509000000000000" pitchFamily="65"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方正兰亭纤黑简体" panose="03000509000000000000" pitchFamily="65" charset="-122"/>
          </a:defRPr>
        </a:defPPr>
      </a:lstStyle>
    </a:lnDef>
  </a:objectDefaults>
  <a:extraClrSchemeLst>
    <a:extraClrScheme>
      <a:clrScheme name="6_Office 主题 1">
        <a:dk1>
          <a:srgbClr val="000000"/>
        </a:dk1>
        <a:lt1>
          <a:srgbClr val="FFFFFF"/>
        </a:lt1>
        <a:dk2>
          <a:srgbClr val="2F2F2F"/>
        </a:dk2>
        <a:lt2>
          <a:srgbClr val="FFFFF4"/>
        </a:lt2>
        <a:accent1>
          <a:srgbClr val="FFFFFF"/>
        </a:accent1>
        <a:accent2>
          <a:srgbClr val="C47546"/>
        </a:accent2>
        <a:accent3>
          <a:srgbClr val="FFFFFF"/>
        </a:accent3>
        <a:accent4>
          <a:srgbClr val="000000"/>
        </a:accent4>
        <a:accent5>
          <a:srgbClr val="FFFFFF"/>
        </a:accent5>
        <a:accent6>
          <a:srgbClr val="B1693F"/>
        </a:accent6>
        <a:hlink>
          <a:srgbClr val="00D5D5"/>
        </a:hlink>
        <a:folHlink>
          <a:srgbClr val="DD00D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2_自定义设计方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7_Office 主题">
  <a:themeElements>
    <a:clrScheme name="自定义 9">
      <a:dk1>
        <a:srgbClr val="3A7630"/>
      </a:dk1>
      <a:lt1>
        <a:srgbClr val="FFFFFF"/>
      </a:lt1>
      <a:dk2>
        <a:srgbClr val="A8C381"/>
      </a:dk2>
      <a:lt2>
        <a:srgbClr val="FFFFFF"/>
      </a:lt2>
      <a:accent1>
        <a:srgbClr val="3A7630"/>
      </a:accent1>
      <a:accent2>
        <a:srgbClr val="85A951"/>
      </a:accent2>
      <a:accent3>
        <a:srgbClr val="A8C381"/>
      </a:accent3>
      <a:accent4>
        <a:srgbClr val="FFFFFF"/>
      </a:accent4>
      <a:accent5>
        <a:srgbClr val="7CCA62"/>
      </a:accent5>
      <a:accent6>
        <a:srgbClr val="A5C249"/>
      </a:accent6>
      <a:hlink>
        <a:srgbClr val="E2D700"/>
      </a:hlink>
      <a:folHlink>
        <a:srgbClr val="85DFD0"/>
      </a:folHlink>
    </a:clrScheme>
    <a:fontScheme name="7_Office 主题">
      <a:majorFont>
        <a:latin typeface="Calibri Light"/>
        <a:ea typeface="方正兰亭黑简体"/>
        <a:cs typeface=""/>
      </a:majorFont>
      <a:minorFont>
        <a:latin typeface="Calibri"/>
        <a:ea typeface="方正兰亭黑简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方正兰亭纤黑简体" panose="03000509000000000000" pitchFamily="65"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方正兰亭纤黑简体" panose="03000509000000000000" pitchFamily="65" charset="-122"/>
          </a:defRPr>
        </a:defPPr>
      </a:lstStyle>
    </a:lnDef>
  </a:objectDefaults>
  <a:extraClrSchemeLst>
    <a:extraClrScheme>
      <a:clrScheme name="7_Office 主题 1">
        <a:dk1>
          <a:srgbClr val="000000"/>
        </a:dk1>
        <a:lt1>
          <a:srgbClr val="FFFFFF"/>
        </a:lt1>
        <a:dk2>
          <a:srgbClr val="2F2F2F"/>
        </a:dk2>
        <a:lt2>
          <a:srgbClr val="FFFFF4"/>
        </a:lt2>
        <a:accent1>
          <a:srgbClr val="FFFFFF"/>
        </a:accent1>
        <a:accent2>
          <a:srgbClr val="C47546"/>
        </a:accent2>
        <a:accent3>
          <a:srgbClr val="FFFFFF"/>
        </a:accent3>
        <a:accent4>
          <a:srgbClr val="000000"/>
        </a:accent4>
        <a:accent5>
          <a:srgbClr val="FFFFFF"/>
        </a:accent5>
        <a:accent6>
          <a:srgbClr val="B1693F"/>
        </a:accent6>
        <a:hlink>
          <a:srgbClr val="00D5D5"/>
        </a:hlink>
        <a:folHlink>
          <a:srgbClr val="DD00D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716</TotalTime>
  <Words>1944</Words>
  <Application>Microsoft Macintosh PowerPoint</Application>
  <PresentationFormat>宽屏</PresentationFormat>
  <Paragraphs>336</Paragraphs>
  <Slides>36</Slides>
  <Notes>1</Notes>
  <HiddenSlides>0</HiddenSlides>
  <MMClips>0</MMClips>
  <ScaleCrop>false</ScaleCrop>
  <HeadingPairs>
    <vt:vector size="6" baseType="variant">
      <vt:variant>
        <vt:lpstr>已用的字体</vt:lpstr>
      </vt:variant>
      <vt:variant>
        <vt:i4>13</vt:i4>
      </vt:variant>
      <vt:variant>
        <vt:lpstr>主题</vt:lpstr>
      </vt:variant>
      <vt:variant>
        <vt:i4>10</vt:i4>
      </vt:variant>
      <vt:variant>
        <vt:lpstr>幻灯片标题</vt:lpstr>
      </vt:variant>
      <vt:variant>
        <vt:i4>36</vt:i4>
      </vt:variant>
    </vt:vector>
  </HeadingPairs>
  <TitlesOfParts>
    <vt:vector size="59" baseType="lpstr">
      <vt:lpstr>Baiduan Number</vt:lpstr>
      <vt:lpstr>Calibri</vt:lpstr>
      <vt:lpstr>Calibri Light</vt:lpstr>
      <vt:lpstr>Eras Demi ITC</vt:lpstr>
      <vt:lpstr>Eras Light ITC</vt:lpstr>
      <vt:lpstr>Haettenschweiler</vt:lpstr>
      <vt:lpstr>Wingdings</vt:lpstr>
      <vt:lpstr>方正兰亭粗黑简体</vt:lpstr>
      <vt:lpstr>方正兰亭黑简体</vt:lpstr>
      <vt:lpstr>方正兰亭纤黑简体</vt:lpstr>
      <vt:lpstr>宋体</vt:lpstr>
      <vt:lpstr>微软雅黑</vt:lpstr>
      <vt:lpstr>Arial</vt:lpstr>
      <vt:lpstr>1_自定义设计方案</vt:lpstr>
      <vt:lpstr>自定义设计方案</vt:lpstr>
      <vt:lpstr>2_Office 主题</vt:lpstr>
      <vt:lpstr>3_Office 主题</vt:lpstr>
      <vt:lpstr>4_Office 主题</vt:lpstr>
      <vt:lpstr>5_Office 主题</vt:lpstr>
      <vt:lpstr>6_Office 主题</vt:lpstr>
      <vt:lpstr>2_自定义设计方案</vt:lpstr>
      <vt:lpstr>7_Office 主题</vt:lpstr>
      <vt:lpstr>8_Office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15.0029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锐点PPT</dc:creator>
  <cp:lastModifiedBy>740490553@qq.com</cp:lastModifiedBy>
  <cp:revision>314</cp:revision>
  <dcterms:created xsi:type="dcterms:W3CDTF">2015-02-21T08:21:00Z</dcterms:created>
  <dcterms:modified xsi:type="dcterms:W3CDTF">2018-12-28T10:38:45Z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2052-11.1.0.8214</vt:lpwstr>
  </property>
</Properties>
</file>